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371600" y="3188970"/>
            <a:ext cx="15544800" cy="216027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2743200" y="5760720"/>
            <a:ext cx="12801600" cy="257175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24966" y="-138653"/>
            <a:ext cx="15312678" cy="2582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14400" y="2366010"/>
            <a:ext cx="7955282" cy="67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7106629" y="9566909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3.jpe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object 2"/>
          <p:cNvGrpSpPr/>
          <p:nvPr/>
        </p:nvGrpSpPr>
        <p:grpSpPr>
          <a:xfrm>
            <a:off x="0" y="-10"/>
            <a:ext cx="18288001" cy="10287007"/>
            <a:chOff x="0" y="-5"/>
            <a:chExt cx="18288000" cy="10287005"/>
          </a:xfrm>
        </p:grpSpPr>
        <p:pic>
          <p:nvPicPr>
            <p:cNvPr id="74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6"/>
              <a:ext cx="18288000" cy="1028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345" y="9180205"/>
              <a:ext cx="771507" cy="1106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object 5" descr="object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17207" y="-6"/>
              <a:ext cx="3670794" cy="4097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object 6"/>
          <p:cNvSpPr txBox="1"/>
          <p:nvPr/>
        </p:nvSpPr>
        <p:spPr>
          <a:xfrm>
            <a:off x="2010624" y="1124242"/>
            <a:ext cx="1398143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85" sz="4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ADVANCED</a:t>
            </a:r>
            <a:r>
              <a:rPr spc="-250"/>
              <a:t> </a:t>
            </a:r>
            <a:r>
              <a:rPr spc="65"/>
              <a:t>PIXEL</a:t>
            </a:r>
            <a:r>
              <a:rPr spc="-240"/>
              <a:t> </a:t>
            </a:r>
            <a:r>
              <a:rPr spc="-20"/>
              <a:t>EDITOR</a:t>
            </a:r>
            <a:r>
              <a:rPr spc="-245"/>
              <a:t> </a:t>
            </a:r>
            <a:r>
              <a:rPr spc="-175"/>
              <a:t>IN</a:t>
            </a:r>
            <a:r>
              <a:rPr spc="-233"/>
              <a:t> </a:t>
            </a:r>
            <a:r>
              <a:rPr spc="0"/>
              <a:t>C</a:t>
            </a:r>
            <a:r>
              <a:rPr spc="-240"/>
              <a:t> </a:t>
            </a:r>
            <a:r>
              <a:rPr spc="114"/>
              <a:t>USING</a:t>
            </a:r>
            <a:r>
              <a:rPr spc="-240"/>
              <a:t> </a:t>
            </a:r>
            <a:r>
              <a:rPr spc="160"/>
              <a:t>SDL2</a:t>
            </a:r>
          </a:p>
        </p:txBody>
      </p:sp>
      <p:sp>
        <p:nvSpPr>
          <p:cNvPr id="79" name="object 7"/>
          <p:cNvSpPr txBox="1"/>
          <p:nvPr/>
        </p:nvSpPr>
        <p:spPr>
          <a:xfrm>
            <a:off x="1122560" y="2163502"/>
            <a:ext cx="55060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0325" algn="r">
              <a:spcBef>
                <a:spcPts val="500"/>
              </a:spcBef>
              <a:tabLst>
                <a:tab pos="393700" algn="l"/>
                <a:tab pos="812800" algn="l"/>
                <a:tab pos="1231900" algn="l"/>
                <a:tab pos="1651000" algn="l"/>
                <a:tab pos="2082800" algn="l"/>
                <a:tab pos="2501900" algn="l"/>
                <a:tab pos="2933700" algn="l"/>
                <a:tab pos="3530600" algn="l"/>
                <a:tab pos="3975100" algn="l"/>
                <a:tab pos="4406900" algn="l"/>
                <a:tab pos="4851400" algn="l"/>
                <a:tab pos="5283200" algn="l"/>
              </a:tabLst>
              <a:defRPr spc="7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55"/>
              <a:t>Y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t>R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,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55"/>
              <a:t>N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150"/>
              <a:t>-</a:t>
            </a:r>
          </a:p>
          <a:p>
            <a:pPr algn="r">
              <a:spcBef>
                <a:spcPts val="400"/>
              </a:spcBef>
              <a:defRPr spc="90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</a:t>
            </a:r>
          </a:p>
        </p:txBody>
      </p:sp>
      <p:sp>
        <p:nvSpPr>
          <p:cNvPr id="80" name="object 8"/>
          <p:cNvSpPr txBox="1"/>
          <p:nvPr/>
        </p:nvSpPr>
        <p:spPr>
          <a:xfrm>
            <a:off x="6780251" y="2163502"/>
            <a:ext cx="105041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tabLst>
                <a:tab pos="431800" algn="l"/>
                <a:tab pos="850900" algn="l"/>
                <a:tab pos="1270000" algn="l"/>
                <a:tab pos="1689100" algn="l"/>
                <a:tab pos="2133600" algn="l"/>
                <a:tab pos="2527300" algn="l"/>
                <a:tab pos="3238500" algn="l"/>
                <a:tab pos="3644900" algn="l"/>
                <a:tab pos="4000500" algn="l"/>
                <a:tab pos="4419600" algn="l"/>
                <a:tab pos="4826000" algn="l"/>
                <a:tab pos="5524500" algn="l"/>
                <a:tab pos="5956300" algn="l"/>
                <a:tab pos="6375400" algn="l"/>
                <a:tab pos="7073900" algn="l"/>
                <a:tab pos="7467600" algn="l"/>
                <a:tab pos="7899400" algn="l"/>
                <a:tab pos="8343900" algn="l"/>
                <a:tab pos="9029700" algn="l"/>
                <a:tab pos="9537700" algn="l"/>
                <a:tab pos="9880600" algn="l"/>
                <a:tab pos="10274300" algn="l"/>
              </a:tabLst>
              <a:defRPr spc="4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165"/>
              <a:t>B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55"/>
              <a:t>X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-50"/>
              <a:t>W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40"/>
              <a:t>H</a:t>
            </a:r>
          </a:p>
          <a:p>
            <a:pPr indent="80643">
              <a:spcBef>
                <a:spcPts val="400"/>
              </a:spcBef>
              <a:tabLst>
                <a:tab pos="495300" algn="l"/>
                <a:tab pos="901700" algn="l"/>
                <a:tab pos="1333500" algn="l"/>
                <a:tab pos="1765300" algn="l"/>
                <a:tab pos="2463800" algn="l"/>
                <a:tab pos="2882900" algn="l"/>
                <a:tab pos="3327400" algn="l"/>
                <a:tab pos="3733800" algn="l"/>
                <a:tab pos="4140200" algn="l"/>
                <a:tab pos="4584700" algn="l"/>
                <a:tab pos="5016500" algn="l"/>
              </a:tabLst>
              <a:defRPr spc="5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165"/>
              <a:t>S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</a:p>
        </p:txBody>
      </p:sp>
      <p:grpSp>
        <p:nvGrpSpPr>
          <p:cNvPr id="85" name="object 9"/>
          <p:cNvGrpSpPr/>
          <p:nvPr/>
        </p:nvGrpSpPr>
        <p:grpSpPr>
          <a:xfrm>
            <a:off x="293571" y="1866438"/>
            <a:ext cx="9973062" cy="8144259"/>
            <a:chOff x="-1" y="0"/>
            <a:chExt cx="9973061" cy="8144258"/>
          </a:xfrm>
        </p:grpSpPr>
        <p:sp>
          <p:nvSpPr>
            <p:cNvPr id="81" name="Shape"/>
            <p:cNvSpPr/>
            <p:nvPr/>
          </p:nvSpPr>
          <p:spPr>
            <a:xfrm>
              <a:off x="-1" y="1108012"/>
              <a:ext cx="9601108" cy="703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28" y="21600"/>
                  </a:moveTo>
                  <a:lnTo>
                    <a:pt x="2810" y="21600"/>
                  </a:lnTo>
                  <a:lnTo>
                    <a:pt x="1850" y="20291"/>
                  </a:lnTo>
                  <a:lnTo>
                    <a:pt x="442" y="20291"/>
                  </a:lnTo>
                  <a:lnTo>
                    <a:pt x="0" y="19687"/>
                  </a:lnTo>
                  <a:lnTo>
                    <a:pt x="0" y="15731"/>
                  </a:lnTo>
                  <a:lnTo>
                    <a:pt x="865" y="14553"/>
                  </a:lnTo>
                  <a:lnTo>
                    <a:pt x="865" y="2683"/>
                  </a:lnTo>
                  <a:lnTo>
                    <a:pt x="1756" y="1436"/>
                  </a:lnTo>
                  <a:lnTo>
                    <a:pt x="4650" y="1436"/>
                  </a:lnTo>
                  <a:lnTo>
                    <a:pt x="5728" y="0"/>
                  </a:lnTo>
                  <a:lnTo>
                    <a:pt x="9421" y="0"/>
                  </a:lnTo>
                  <a:lnTo>
                    <a:pt x="9551" y="177"/>
                  </a:lnTo>
                  <a:lnTo>
                    <a:pt x="17779" y="177"/>
                  </a:lnTo>
                  <a:lnTo>
                    <a:pt x="18914" y="1727"/>
                  </a:lnTo>
                  <a:lnTo>
                    <a:pt x="21197" y="1727"/>
                  </a:lnTo>
                  <a:lnTo>
                    <a:pt x="21600" y="2256"/>
                  </a:lnTo>
                  <a:lnTo>
                    <a:pt x="21568" y="19161"/>
                  </a:lnTo>
                  <a:lnTo>
                    <a:pt x="21406" y="19382"/>
                  </a:lnTo>
                  <a:lnTo>
                    <a:pt x="21406" y="19865"/>
                  </a:lnTo>
                  <a:lnTo>
                    <a:pt x="20927" y="20518"/>
                  </a:lnTo>
                  <a:lnTo>
                    <a:pt x="9174" y="20518"/>
                  </a:lnTo>
                  <a:lnTo>
                    <a:pt x="9143" y="20562"/>
                  </a:lnTo>
                  <a:lnTo>
                    <a:pt x="7203" y="20562"/>
                  </a:lnTo>
                  <a:lnTo>
                    <a:pt x="6087" y="20564"/>
                  </a:lnTo>
                  <a:lnTo>
                    <a:pt x="5328" y="21600"/>
                  </a:lnTo>
                  <a:close/>
                </a:path>
              </a:pathLst>
            </a:custGeom>
            <a:solidFill>
              <a:srgbClr val="95C4D3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" name="Shape"/>
            <p:cNvSpPr/>
            <p:nvPr/>
          </p:nvSpPr>
          <p:spPr>
            <a:xfrm>
              <a:off x="-2" y="1056789"/>
              <a:ext cx="9650547" cy="708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325"/>
                  </a:moveTo>
                  <a:lnTo>
                    <a:pt x="20914" y="1426"/>
                  </a:lnTo>
                  <a:lnTo>
                    <a:pt x="20913" y="1425"/>
                  </a:lnTo>
                  <a:lnTo>
                    <a:pt x="19196" y="1425"/>
                  </a:lnTo>
                  <a:lnTo>
                    <a:pt x="19196" y="1426"/>
                  </a:lnTo>
                  <a:lnTo>
                    <a:pt x="18285" y="157"/>
                  </a:lnTo>
                  <a:lnTo>
                    <a:pt x="18172" y="0"/>
                  </a:lnTo>
                  <a:lnTo>
                    <a:pt x="5651" y="0"/>
                  </a:lnTo>
                  <a:lnTo>
                    <a:pt x="4811" y="1119"/>
                  </a:lnTo>
                  <a:lnTo>
                    <a:pt x="788" y="1119"/>
                  </a:lnTo>
                  <a:lnTo>
                    <a:pt x="225" y="1884"/>
                  </a:lnTo>
                  <a:lnTo>
                    <a:pt x="225" y="15248"/>
                  </a:lnTo>
                  <a:lnTo>
                    <a:pt x="0" y="15554"/>
                  </a:lnTo>
                  <a:lnTo>
                    <a:pt x="0" y="15776"/>
                  </a:lnTo>
                  <a:lnTo>
                    <a:pt x="860" y="14605"/>
                  </a:lnTo>
                  <a:lnTo>
                    <a:pt x="860" y="2821"/>
                  </a:lnTo>
                  <a:lnTo>
                    <a:pt x="1747" y="1583"/>
                  </a:lnTo>
                  <a:lnTo>
                    <a:pt x="4626" y="1583"/>
                  </a:lnTo>
                  <a:lnTo>
                    <a:pt x="5698" y="157"/>
                  </a:lnTo>
                  <a:lnTo>
                    <a:pt x="9372" y="157"/>
                  </a:lnTo>
                  <a:lnTo>
                    <a:pt x="9502" y="333"/>
                  </a:lnTo>
                  <a:lnTo>
                    <a:pt x="17687" y="333"/>
                  </a:lnTo>
                  <a:lnTo>
                    <a:pt x="18817" y="1872"/>
                  </a:lnTo>
                  <a:lnTo>
                    <a:pt x="21087" y="1872"/>
                  </a:lnTo>
                  <a:lnTo>
                    <a:pt x="21489" y="2399"/>
                  </a:lnTo>
                  <a:lnTo>
                    <a:pt x="21457" y="19181"/>
                  </a:lnTo>
                  <a:lnTo>
                    <a:pt x="21296" y="19400"/>
                  </a:lnTo>
                  <a:lnTo>
                    <a:pt x="21296" y="19879"/>
                  </a:lnTo>
                  <a:lnTo>
                    <a:pt x="20500" y="20963"/>
                  </a:lnTo>
                  <a:lnTo>
                    <a:pt x="18092" y="20963"/>
                  </a:lnTo>
                  <a:lnTo>
                    <a:pt x="17886" y="20681"/>
                  </a:lnTo>
                  <a:lnTo>
                    <a:pt x="17772" y="20527"/>
                  </a:lnTo>
                  <a:lnTo>
                    <a:pt x="9127" y="20527"/>
                  </a:lnTo>
                  <a:lnTo>
                    <a:pt x="8376" y="21600"/>
                  </a:lnTo>
                  <a:lnTo>
                    <a:pt x="8534" y="21600"/>
                  </a:lnTo>
                  <a:lnTo>
                    <a:pt x="9177" y="20681"/>
                  </a:lnTo>
                  <a:lnTo>
                    <a:pt x="17725" y="20681"/>
                  </a:lnTo>
                  <a:lnTo>
                    <a:pt x="18285" y="21443"/>
                  </a:lnTo>
                  <a:lnTo>
                    <a:pt x="20509" y="21443"/>
                  </a:lnTo>
                  <a:lnTo>
                    <a:pt x="20862" y="20963"/>
                  </a:lnTo>
                  <a:lnTo>
                    <a:pt x="21571" y="19999"/>
                  </a:lnTo>
                  <a:lnTo>
                    <a:pt x="21571" y="19879"/>
                  </a:lnTo>
                  <a:lnTo>
                    <a:pt x="21600" y="4446"/>
                  </a:lnTo>
                  <a:lnTo>
                    <a:pt x="21600" y="2325"/>
                  </a:lnTo>
                  <a:close/>
                </a:path>
              </a:pathLst>
            </a:custGeom>
            <a:solidFill>
              <a:srgbClr val="95C4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3" name="object 12" descr="object 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7720588" cy="4483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938271"/>
              <a:ext cx="9973061" cy="3541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object 14"/>
          <p:cNvSpPr txBox="1"/>
          <p:nvPr>
            <p:ph type="title"/>
          </p:nvPr>
        </p:nvSpPr>
        <p:spPr>
          <a:xfrm>
            <a:off x="3955434" y="-27940"/>
            <a:ext cx="10722611" cy="9982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3924300" algn="l"/>
                <a:tab pos="6426200" algn="l"/>
              </a:tabLst>
              <a:defRPr spc="1700" sz="6300"/>
            </a:pPr>
            <a:r>
              <a:t>PIXEL</a:t>
            </a:r>
            <a:r>
              <a:rPr spc="0"/>
              <a:t>	</a:t>
            </a:r>
            <a:r>
              <a:rPr spc="1200"/>
              <a:t>ART</a:t>
            </a:r>
            <a:r>
              <a:rPr spc="0"/>
              <a:t>	</a:t>
            </a:r>
            <a:r>
              <a:rPr spc="1300"/>
              <a:t>EDITOR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object 2"/>
          <p:cNvGrpSpPr/>
          <p:nvPr/>
        </p:nvGrpSpPr>
        <p:grpSpPr>
          <a:xfrm>
            <a:off x="140058" y="51582"/>
            <a:ext cx="18145131" cy="10235422"/>
            <a:chOff x="0" y="-1"/>
            <a:chExt cx="18145129" cy="10235420"/>
          </a:xfrm>
        </p:grpSpPr>
        <p:pic>
          <p:nvPicPr>
            <p:cNvPr id="210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18145131" cy="10235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39824" y="3933748"/>
              <a:ext cx="12630154" cy="13430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object 5"/>
          <p:cNvSpPr txBox="1"/>
          <p:nvPr/>
        </p:nvSpPr>
        <p:spPr>
          <a:xfrm>
            <a:off x="1006154" y="2740130"/>
            <a:ext cx="16894180" cy="461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6446500" algn="l"/>
              </a:tabLst>
              <a:defRPr spc="415" sz="4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Save/Load:</a:t>
            </a:r>
            <a:r>
              <a:rPr spc="175"/>
              <a:t> </a:t>
            </a:r>
            <a:r>
              <a:rPr spc="905"/>
              <a:t>raw</a:t>
            </a:r>
            <a:r>
              <a:rPr spc="175"/>
              <a:t> </a:t>
            </a:r>
            <a:r>
              <a:rPr spc="770"/>
              <a:t>fwrite/fread</a:t>
            </a:r>
            <a:r>
              <a:rPr spc="180"/>
              <a:t> </a:t>
            </a:r>
            <a:r>
              <a:rPr spc="1150"/>
              <a:t>of</a:t>
            </a:r>
            <a:r>
              <a:rPr spc="175"/>
              <a:t> </a:t>
            </a:r>
            <a:r>
              <a:rPr spc="755"/>
              <a:t>Layer</a:t>
            </a:r>
            <a:r>
              <a:rPr spc="175"/>
              <a:t> </a:t>
            </a:r>
            <a:r>
              <a:rPr spc="943"/>
              <a:t>struct.</a:t>
            </a:r>
            <a:r>
              <a:rPr spc="0"/>
              <a:t>	</a:t>
            </a:r>
            <a:r>
              <a:rPr spc="1045"/>
              <a:t>c</a:t>
            </a:r>
          </a:p>
          <a:p>
            <a:pPr>
              <a:spcBef>
                <a:spcPts val="1000"/>
              </a:spcBef>
              <a:defRPr sz="43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693419">
              <a:defRPr spc="755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Export:</a:t>
            </a:r>
          </a:p>
          <a:p>
            <a:pPr marR="2670810" indent="2458082">
              <a:lnSpc>
                <a:spcPct val="115599"/>
              </a:lnSpc>
              <a:defRPr spc="830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Uses</a:t>
            </a:r>
            <a:r>
              <a:rPr spc="185"/>
              <a:t> </a:t>
            </a:r>
            <a:r>
              <a:rPr spc="725"/>
              <a:t>SDL_CreateRGBSurface() </a:t>
            </a:r>
            <a:r>
              <a:rPr spc="760"/>
              <a:t>Writes</a:t>
            </a:r>
            <a:r>
              <a:rPr spc="180"/>
              <a:t> </a:t>
            </a:r>
            <a:r>
              <a:rPr spc="893"/>
              <a:t>BMP</a:t>
            </a:r>
            <a:r>
              <a:rPr spc="180"/>
              <a:t> </a:t>
            </a:r>
            <a:r>
              <a:rPr spc="459"/>
              <a:t>via</a:t>
            </a:r>
            <a:r>
              <a:rPr spc="180"/>
              <a:t> </a:t>
            </a:r>
            <a:r>
              <a:rPr spc="459"/>
              <a:t>SDL_SaveBMP()</a:t>
            </a:r>
          </a:p>
          <a:p>
            <a:pPr indent="575944">
              <a:spcBef>
                <a:spcPts val="800"/>
              </a:spcBef>
              <a:defRPr spc="660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Keeps</a:t>
            </a:r>
            <a:r>
              <a:rPr spc="195"/>
              <a:t> </a:t>
            </a:r>
            <a:r>
              <a:rPr spc="818"/>
              <a:t>things</a:t>
            </a:r>
            <a:r>
              <a:rPr spc="195"/>
              <a:t> </a:t>
            </a:r>
            <a:r>
              <a:rPr spc="850"/>
              <a:t>lightweight</a:t>
            </a:r>
            <a:r>
              <a:rPr spc="195"/>
              <a:t> </a:t>
            </a:r>
            <a:r>
              <a:rPr spc="715"/>
              <a:t>and</a:t>
            </a:r>
            <a:r>
              <a:rPr spc="195"/>
              <a:t> </a:t>
            </a:r>
            <a:r>
              <a:rPr spc="465"/>
              <a:t>SDL-</a:t>
            </a:r>
            <a:r>
              <a:rPr spc="670"/>
              <a:t>native</a:t>
            </a:r>
          </a:p>
        </p:txBody>
      </p:sp>
      <p:sp>
        <p:nvSpPr>
          <p:cNvPr id="214" name="object 6"/>
          <p:cNvSpPr txBox="1"/>
          <p:nvPr/>
        </p:nvSpPr>
        <p:spPr>
          <a:xfrm>
            <a:off x="96056" y="9768189"/>
            <a:ext cx="182331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15" name="object 7"/>
          <p:cNvSpPr txBox="1"/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3830320">
              <a:defRPr spc="2800" sz="6500">
                <a:solidFill>
                  <a:srgbClr val="B0B5A7"/>
                </a:solidFill>
              </a:defRPr>
            </a:pPr>
            <a:r>
              <a:t>File</a:t>
            </a:r>
            <a:r>
              <a:rPr spc="900"/>
              <a:t> </a:t>
            </a:r>
            <a:r>
              <a:rPr spc="2000"/>
              <a:t>Operations</a:t>
            </a:r>
          </a:p>
        </p:txBody>
      </p:sp>
      <p:grpSp>
        <p:nvGrpSpPr>
          <p:cNvPr id="221" name="object 8"/>
          <p:cNvGrpSpPr/>
          <p:nvPr/>
        </p:nvGrpSpPr>
        <p:grpSpPr>
          <a:xfrm>
            <a:off x="469047" y="2835982"/>
            <a:ext cx="3007822" cy="4289090"/>
            <a:chOff x="-1" y="-1"/>
            <a:chExt cx="3007820" cy="4289088"/>
          </a:xfrm>
        </p:grpSpPr>
        <p:sp>
          <p:nvSpPr>
            <p:cNvPr id="216" name="Shape"/>
            <p:cNvSpPr/>
            <p:nvPr/>
          </p:nvSpPr>
          <p:spPr>
            <a:xfrm>
              <a:off x="-2" y="-2"/>
              <a:ext cx="298007" cy="29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050" y="7386"/>
                  </a:lnTo>
                  <a:lnTo>
                    <a:pt x="19517" y="4422"/>
                  </a:lnTo>
                  <a:lnTo>
                    <a:pt x="17179" y="2084"/>
                  </a:lnTo>
                  <a:lnTo>
                    <a:pt x="14214" y="550"/>
                  </a:lnTo>
                  <a:lnTo>
                    <a:pt x="10800" y="0"/>
                  </a:lnTo>
                  <a:lnTo>
                    <a:pt x="7386" y="550"/>
                  </a:lnTo>
                  <a:lnTo>
                    <a:pt x="4422" y="2084"/>
                  </a:lnTo>
                  <a:lnTo>
                    <a:pt x="2084" y="4422"/>
                  </a:lnTo>
                  <a:lnTo>
                    <a:pt x="551" y="7386"/>
                  </a:lnTo>
                  <a:lnTo>
                    <a:pt x="0" y="10800"/>
                  </a:lnTo>
                  <a:lnTo>
                    <a:pt x="551" y="14214"/>
                  </a:lnTo>
                  <a:lnTo>
                    <a:pt x="2084" y="17179"/>
                  </a:lnTo>
                  <a:lnTo>
                    <a:pt x="4422" y="19516"/>
                  </a:lnTo>
                  <a:lnTo>
                    <a:pt x="7386" y="21050"/>
                  </a:lnTo>
                  <a:lnTo>
                    <a:pt x="10800" y="21600"/>
                  </a:lnTo>
                  <a:lnTo>
                    <a:pt x="14214" y="21050"/>
                  </a:lnTo>
                  <a:lnTo>
                    <a:pt x="17179" y="19516"/>
                  </a:lnTo>
                  <a:lnTo>
                    <a:pt x="19517" y="17179"/>
                  </a:lnTo>
                  <a:lnTo>
                    <a:pt x="21050" y="1421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7" name="Shape"/>
            <p:cNvSpPr/>
            <p:nvPr/>
          </p:nvSpPr>
          <p:spPr>
            <a:xfrm>
              <a:off x="386916" y="3943631"/>
              <a:ext cx="345455" cy="34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8" name="Shape"/>
            <p:cNvSpPr/>
            <p:nvPr/>
          </p:nvSpPr>
          <p:spPr>
            <a:xfrm>
              <a:off x="732368" y="1648701"/>
              <a:ext cx="345456" cy="34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9" name="Shape"/>
            <p:cNvSpPr/>
            <p:nvPr/>
          </p:nvSpPr>
          <p:spPr>
            <a:xfrm>
              <a:off x="2489629" y="2493505"/>
              <a:ext cx="345456" cy="34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0" name="Shape"/>
            <p:cNvSpPr/>
            <p:nvPr/>
          </p:nvSpPr>
          <p:spPr>
            <a:xfrm>
              <a:off x="2662363" y="3362834"/>
              <a:ext cx="345457" cy="34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0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0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8288005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object 3"/>
          <p:cNvSpPr txBox="1"/>
          <p:nvPr/>
        </p:nvSpPr>
        <p:spPr>
          <a:xfrm>
            <a:off x="259230" y="5170933"/>
            <a:ext cx="16657958" cy="51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pc="83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Structuring</a:t>
            </a:r>
            <a:r>
              <a:rPr spc="150"/>
              <a:t> </a:t>
            </a:r>
            <a:r>
              <a:rPr spc="735"/>
              <a:t>state</a:t>
            </a:r>
            <a:r>
              <a:rPr spc="150"/>
              <a:t> </a:t>
            </a:r>
            <a:r>
              <a:t>cleanly</a:t>
            </a:r>
            <a:r>
              <a:rPr spc="155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375"/>
              <a:t>OOP. </a:t>
            </a:r>
            <a:r>
              <a:rPr spc="674"/>
              <a:t>Handling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430"/>
              <a:t>a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15"/>
              <a:t>framework </a:t>
            </a:r>
            <a:r>
              <a:rPr spc="530"/>
              <a:t>Managing</a:t>
            </a:r>
            <a:r>
              <a:rPr spc="145"/>
              <a:t> </a:t>
            </a:r>
            <a:r>
              <a:rPr spc="595"/>
              <a:t>undo/redo</a:t>
            </a:r>
            <a:r>
              <a:rPr spc="145"/>
              <a:t> </a:t>
            </a:r>
            <a:r>
              <a:rPr spc="735"/>
              <a:t>efficiently</a:t>
            </a:r>
          </a:p>
          <a:p>
            <a:pPr marL="1691002" marR="2644138" indent="-395602" algn="just">
              <a:lnSpc>
                <a:spcPct val="115100"/>
              </a:lnSpc>
              <a:defRPr spc="685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Learned</a:t>
            </a:r>
            <a:r>
              <a:rPr spc="145"/>
              <a:t> </a:t>
            </a:r>
            <a:r>
              <a:rPr spc="430"/>
              <a:t>a</a:t>
            </a:r>
            <a:r>
              <a:rPr spc="145"/>
              <a:t> </a:t>
            </a:r>
            <a:r>
              <a:rPr spc="1105"/>
              <a:t>lot</a:t>
            </a:r>
            <a:r>
              <a:rPr spc="145"/>
              <a:t> </a:t>
            </a:r>
            <a:r>
              <a:rPr spc="715"/>
              <a:t>about</a:t>
            </a:r>
            <a:r>
              <a:rPr spc="145"/>
              <a:t> </a:t>
            </a:r>
            <a:r>
              <a:rPr spc="640"/>
              <a:t>real-</a:t>
            </a:r>
            <a:r>
              <a:rPr spc="340"/>
              <a:t>time</a:t>
            </a:r>
            <a:r>
              <a:rPr spc="145"/>
              <a:t> </a:t>
            </a:r>
            <a:r>
              <a:rPr spc="695"/>
              <a:t>rendering </a:t>
            </a:r>
            <a:r>
              <a:rPr spc="605"/>
              <a:t>&amp;</a:t>
            </a:r>
            <a:r>
              <a:rPr spc="140"/>
              <a:t> </a:t>
            </a:r>
            <a:r>
              <a:rPr spc="665"/>
              <a:t>SDL</a:t>
            </a:r>
            <a:r>
              <a:rPr spc="140"/>
              <a:t> </a:t>
            </a:r>
            <a:r>
              <a:rPr spc="640"/>
              <a:t>events</a:t>
            </a:r>
          </a:p>
          <a:p>
            <a:pPr>
              <a:spcBef>
                <a:spcPts val="19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231" name="object 4"/>
          <p:cNvGrpSpPr/>
          <p:nvPr/>
        </p:nvGrpSpPr>
        <p:grpSpPr>
          <a:xfrm>
            <a:off x="84416" y="-379922"/>
            <a:ext cx="15453366" cy="8099798"/>
            <a:chOff x="-1" y="0"/>
            <a:chExt cx="15453365" cy="8099796"/>
          </a:xfrm>
        </p:grpSpPr>
        <p:pic>
          <p:nvPicPr>
            <p:cNvPr id="225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-2" y="-1"/>
              <a:ext cx="15453366" cy="254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0" name="object 6"/>
            <p:cNvGrpSpPr/>
            <p:nvPr/>
          </p:nvGrpSpPr>
          <p:grpSpPr>
            <a:xfrm>
              <a:off x="812266" y="5800381"/>
              <a:ext cx="1758281" cy="2299416"/>
              <a:chOff x="0" y="0"/>
              <a:chExt cx="1758280" cy="2299415"/>
            </a:xfrm>
          </p:grpSpPr>
          <p:sp>
            <p:nvSpPr>
              <p:cNvPr id="226" name="Shape"/>
              <p:cNvSpPr/>
              <p:nvPr/>
            </p:nvSpPr>
            <p:spPr>
              <a:xfrm>
                <a:off x="-1" y="1929981"/>
                <a:ext cx="369433" cy="369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5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5"/>
                    </a:lnTo>
                    <a:lnTo>
                      <a:pt x="10800" y="0"/>
                    </a:lnTo>
                    <a:lnTo>
                      <a:pt x="7929" y="385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5"/>
                    </a:lnTo>
                    <a:lnTo>
                      <a:pt x="10800" y="21600"/>
                    </a:lnTo>
                    <a:lnTo>
                      <a:pt x="13671" y="21215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5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" name="Shape"/>
              <p:cNvSpPr/>
              <p:nvPr/>
            </p:nvSpPr>
            <p:spPr>
              <a:xfrm>
                <a:off x="-1" y="0"/>
                <a:ext cx="369433" cy="369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5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6"/>
                    </a:lnTo>
                    <a:lnTo>
                      <a:pt x="10800" y="0"/>
                    </a:lnTo>
                    <a:lnTo>
                      <a:pt x="7929" y="386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6"/>
                    </a:lnTo>
                    <a:lnTo>
                      <a:pt x="7929" y="21215"/>
                    </a:lnTo>
                    <a:lnTo>
                      <a:pt x="10800" y="21600"/>
                    </a:lnTo>
                    <a:lnTo>
                      <a:pt x="13671" y="21215"/>
                    </a:lnTo>
                    <a:lnTo>
                      <a:pt x="16251" y="20126"/>
                    </a:lnTo>
                    <a:lnTo>
                      <a:pt x="18437" y="18437"/>
                    </a:lnTo>
                    <a:lnTo>
                      <a:pt x="20125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8" name="Shape"/>
              <p:cNvSpPr/>
              <p:nvPr/>
            </p:nvSpPr>
            <p:spPr>
              <a:xfrm>
                <a:off x="1388846" y="1249349"/>
                <a:ext cx="369435" cy="369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6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6"/>
                    </a:lnTo>
                    <a:lnTo>
                      <a:pt x="10800" y="0"/>
                    </a:lnTo>
                    <a:lnTo>
                      <a:pt x="7929" y="386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4"/>
                    </a:lnTo>
                    <a:lnTo>
                      <a:pt x="10800" y="21600"/>
                    </a:lnTo>
                    <a:lnTo>
                      <a:pt x="13671" y="21214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6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9" name="Shape"/>
              <p:cNvSpPr/>
              <p:nvPr/>
            </p:nvSpPr>
            <p:spPr>
              <a:xfrm>
                <a:off x="1388846" y="710666"/>
                <a:ext cx="369435" cy="369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6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6"/>
                    </a:lnTo>
                    <a:lnTo>
                      <a:pt x="10800" y="0"/>
                    </a:lnTo>
                    <a:lnTo>
                      <a:pt x="7929" y="386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4"/>
                    </a:lnTo>
                    <a:lnTo>
                      <a:pt x="10800" y="21600"/>
                    </a:lnTo>
                    <a:lnTo>
                      <a:pt x="13671" y="21214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6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13151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4" name="object 62" descr="object 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2922" y="701648"/>
            <a:ext cx="3275079" cy="4652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object 63"/>
          <p:cNvGrpSpPr/>
          <p:nvPr/>
        </p:nvGrpSpPr>
        <p:grpSpPr>
          <a:xfrm>
            <a:off x="-2" y="1162517"/>
            <a:ext cx="18288005" cy="9123748"/>
            <a:chOff x="-1" y="-1"/>
            <a:chExt cx="18288005" cy="9123748"/>
          </a:xfrm>
        </p:grpSpPr>
        <p:sp>
          <p:nvSpPr>
            <p:cNvPr id="235" name="Shape"/>
            <p:cNvSpPr/>
            <p:nvPr/>
          </p:nvSpPr>
          <p:spPr>
            <a:xfrm>
              <a:off x="-2" y="7590852"/>
              <a:ext cx="10094335" cy="1532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45"/>
                  </a:moveTo>
                  <a:lnTo>
                    <a:pt x="21585" y="761"/>
                  </a:lnTo>
                  <a:lnTo>
                    <a:pt x="21545" y="365"/>
                  </a:lnTo>
                  <a:lnTo>
                    <a:pt x="21485" y="98"/>
                  </a:lnTo>
                  <a:lnTo>
                    <a:pt x="21411" y="0"/>
                  </a:lnTo>
                  <a:lnTo>
                    <a:pt x="21349" y="69"/>
                  </a:lnTo>
                  <a:lnTo>
                    <a:pt x="21296" y="260"/>
                  </a:lnTo>
                  <a:lnTo>
                    <a:pt x="21255" y="550"/>
                  </a:lnTo>
                  <a:lnTo>
                    <a:pt x="21230" y="916"/>
                  </a:lnTo>
                  <a:lnTo>
                    <a:pt x="17780" y="916"/>
                  </a:lnTo>
                  <a:lnTo>
                    <a:pt x="16900" y="6709"/>
                  </a:lnTo>
                  <a:lnTo>
                    <a:pt x="16806" y="6709"/>
                  </a:lnTo>
                  <a:lnTo>
                    <a:pt x="16806" y="7330"/>
                  </a:lnTo>
                  <a:lnTo>
                    <a:pt x="16496" y="9372"/>
                  </a:lnTo>
                  <a:lnTo>
                    <a:pt x="15070" y="9372"/>
                  </a:lnTo>
                  <a:lnTo>
                    <a:pt x="15380" y="7330"/>
                  </a:lnTo>
                  <a:lnTo>
                    <a:pt x="16806" y="7330"/>
                  </a:lnTo>
                  <a:lnTo>
                    <a:pt x="16806" y="6709"/>
                  </a:lnTo>
                  <a:lnTo>
                    <a:pt x="15341" y="6709"/>
                  </a:lnTo>
                  <a:lnTo>
                    <a:pt x="14937" y="9372"/>
                  </a:lnTo>
                  <a:lnTo>
                    <a:pt x="14843" y="9372"/>
                  </a:lnTo>
                  <a:lnTo>
                    <a:pt x="14843" y="9992"/>
                  </a:lnTo>
                  <a:lnTo>
                    <a:pt x="14631" y="11389"/>
                  </a:lnTo>
                  <a:lnTo>
                    <a:pt x="12440" y="11389"/>
                  </a:lnTo>
                  <a:lnTo>
                    <a:pt x="12652" y="9992"/>
                  </a:lnTo>
                  <a:lnTo>
                    <a:pt x="14843" y="9992"/>
                  </a:lnTo>
                  <a:lnTo>
                    <a:pt x="14843" y="9372"/>
                  </a:lnTo>
                  <a:lnTo>
                    <a:pt x="12613" y="9372"/>
                  </a:lnTo>
                  <a:lnTo>
                    <a:pt x="12307" y="11389"/>
                  </a:lnTo>
                  <a:lnTo>
                    <a:pt x="12212" y="11389"/>
                  </a:lnTo>
                  <a:lnTo>
                    <a:pt x="12212" y="12010"/>
                  </a:lnTo>
                  <a:lnTo>
                    <a:pt x="11134" y="19113"/>
                  </a:lnTo>
                  <a:lnTo>
                    <a:pt x="8649" y="19113"/>
                  </a:lnTo>
                  <a:lnTo>
                    <a:pt x="9728" y="12010"/>
                  </a:lnTo>
                  <a:lnTo>
                    <a:pt x="12212" y="12010"/>
                  </a:lnTo>
                  <a:lnTo>
                    <a:pt x="12212" y="11389"/>
                  </a:lnTo>
                  <a:lnTo>
                    <a:pt x="9688" y="11389"/>
                  </a:lnTo>
                  <a:lnTo>
                    <a:pt x="8515" y="19113"/>
                  </a:lnTo>
                  <a:lnTo>
                    <a:pt x="249" y="19113"/>
                  </a:lnTo>
                  <a:lnTo>
                    <a:pt x="249" y="19734"/>
                  </a:lnTo>
                  <a:lnTo>
                    <a:pt x="8422" y="19734"/>
                  </a:lnTo>
                  <a:lnTo>
                    <a:pt x="8143" y="21566"/>
                  </a:lnTo>
                  <a:lnTo>
                    <a:pt x="0" y="21566"/>
                  </a:lnTo>
                  <a:lnTo>
                    <a:pt x="0" y="21600"/>
                  </a:lnTo>
                  <a:lnTo>
                    <a:pt x="8271" y="21600"/>
                  </a:lnTo>
                  <a:lnTo>
                    <a:pt x="8555" y="19734"/>
                  </a:lnTo>
                  <a:lnTo>
                    <a:pt x="11173" y="19734"/>
                  </a:lnTo>
                  <a:lnTo>
                    <a:pt x="12346" y="12010"/>
                  </a:lnTo>
                  <a:lnTo>
                    <a:pt x="14670" y="12010"/>
                  </a:lnTo>
                  <a:lnTo>
                    <a:pt x="14976" y="9992"/>
                  </a:lnTo>
                  <a:lnTo>
                    <a:pt x="16535" y="9992"/>
                  </a:lnTo>
                  <a:lnTo>
                    <a:pt x="16939" y="7330"/>
                  </a:lnTo>
                  <a:lnTo>
                    <a:pt x="19656" y="7330"/>
                  </a:lnTo>
                  <a:lnTo>
                    <a:pt x="19680" y="7709"/>
                  </a:lnTo>
                  <a:lnTo>
                    <a:pt x="19721" y="8011"/>
                  </a:lnTo>
                  <a:lnTo>
                    <a:pt x="19776" y="8210"/>
                  </a:lnTo>
                  <a:lnTo>
                    <a:pt x="19839" y="8282"/>
                  </a:lnTo>
                  <a:lnTo>
                    <a:pt x="19912" y="8185"/>
                  </a:lnTo>
                  <a:lnTo>
                    <a:pt x="19972" y="7919"/>
                  </a:lnTo>
                  <a:lnTo>
                    <a:pt x="20013" y="7524"/>
                  </a:lnTo>
                  <a:lnTo>
                    <a:pt x="20018" y="7330"/>
                  </a:lnTo>
                  <a:lnTo>
                    <a:pt x="20027" y="7041"/>
                  </a:lnTo>
                  <a:lnTo>
                    <a:pt x="20017" y="6712"/>
                  </a:lnTo>
                  <a:lnTo>
                    <a:pt x="20017" y="6709"/>
                  </a:lnTo>
                  <a:lnTo>
                    <a:pt x="20013" y="6557"/>
                  </a:lnTo>
                  <a:lnTo>
                    <a:pt x="19972" y="6162"/>
                  </a:lnTo>
                  <a:lnTo>
                    <a:pt x="19912" y="5896"/>
                  </a:lnTo>
                  <a:lnTo>
                    <a:pt x="19839" y="5799"/>
                  </a:lnTo>
                  <a:lnTo>
                    <a:pt x="19777" y="5867"/>
                  </a:lnTo>
                  <a:lnTo>
                    <a:pt x="19724" y="6058"/>
                  </a:lnTo>
                  <a:lnTo>
                    <a:pt x="19683" y="6347"/>
                  </a:lnTo>
                  <a:lnTo>
                    <a:pt x="19657" y="6712"/>
                  </a:lnTo>
                  <a:lnTo>
                    <a:pt x="17033" y="6712"/>
                  </a:lnTo>
                  <a:lnTo>
                    <a:pt x="17819" y="1540"/>
                  </a:lnTo>
                  <a:lnTo>
                    <a:pt x="21228" y="1540"/>
                  </a:lnTo>
                  <a:lnTo>
                    <a:pt x="21253" y="1917"/>
                  </a:lnTo>
                  <a:lnTo>
                    <a:pt x="21294" y="2217"/>
                  </a:lnTo>
                  <a:lnTo>
                    <a:pt x="21348" y="2415"/>
                  </a:lnTo>
                  <a:lnTo>
                    <a:pt x="21411" y="2486"/>
                  </a:lnTo>
                  <a:lnTo>
                    <a:pt x="21485" y="2389"/>
                  </a:lnTo>
                  <a:lnTo>
                    <a:pt x="21545" y="2123"/>
                  </a:lnTo>
                  <a:lnTo>
                    <a:pt x="21585" y="1728"/>
                  </a:lnTo>
                  <a:lnTo>
                    <a:pt x="21591" y="1540"/>
                  </a:lnTo>
                  <a:lnTo>
                    <a:pt x="21600" y="1245"/>
                  </a:lnTo>
                  <a:close/>
                </a:path>
              </a:pathLst>
            </a:custGeom>
            <a:solidFill>
              <a:srgbClr val="17A6EC">
                <a:alpha val="65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36" name="object 65" descr="object 6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52747" y="1592198"/>
              <a:ext cx="9835258" cy="7029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object 66" descr="object 6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9001129" cy="6210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9" name="object 67"/>
          <p:cNvSpPr txBox="1"/>
          <p:nvPr>
            <p:ph type="title"/>
          </p:nvPr>
        </p:nvSpPr>
        <p:spPr>
          <a:xfrm>
            <a:off x="1279180" y="80676"/>
            <a:ext cx="12978132" cy="955039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803900" algn="l"/>
                <a:tab pos="10236200" algn="l"/>
              </a:tabLst>
              <a:defRPr spc="1200" sz="6100"/>
            </a:pPr>
            <a:r>
              <a:t>PREVIOUS</a:t>
            </a:r>
            <a:r>
              <a:rPr spc="0"/>
              <a:t>	</a:t>
            </a:r>
            <a:r>
              <a:t>SAMPLE</a:t>
            </a:r>
            <a:r>
              <a:rPr spc="0"/>
              <a:t>	</a:t>
            </a:r>
            <a:r>
              <a:t>ARTS</a:t>
            </a:r>
          </a:p>
        </p:txBody>
      </p:sp>
      <p:sp>
        <p:nvSpPr>
          <p:cNvPr id="240" name="object 68"/>
          <p:cNvSpPr txBox="1"/>
          <p:nvPr/>
        </p:nvSpPr>
        <p:spPr>
          <a:xfrm>
            <a:off x="42024" y="9860870"/>
            <a:ext cx="18756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object 2"/>
          <p:cNvGrpSpPr/>
          <p:nvPr/>
        </p:nvGrpSpPr>
        <p:grpSpPr>
          <a:xfrm>
            <a:off x="1065501" y="-3"/>
            <a:ext cx="16192503" cy="10286205"/>
            <a:chOff x="0" y="0"/>
            <a:chExt cx="16192501" cy="10286202"/>
          </a:xfrm>
        </p:grpSpPr>
        <p:pic>
          <p:nvPicPr>
            <p:cNvPr id="242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6192503" cy="85030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39658" y="8266900"/>
              <a:ext cx="11296654" cy="2019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object 5"/>
          <p:cNvSpPr txBox="1"/>
          <p:nvPr/>
        </p:nvSpPr>
        <p:spPr>
          <a:xfrm rot="16200000">
            <a:off x="-2673118" y="2654690"/>
            <a:ext cx="9609458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0"/>
              </a:spcBef>
              <a:defRPr spc="-994" sz="13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Sample</a:t>
            </a:r>
            <a:r>
              <a:rPr spc="-1335"/>
              <a:t> </a:t>
            </a:r>
            <a:r>
              <a:rPr spc="-620"/>
              <a:t>Art</a:t>
            </a:r>
          </a:p>
        </p:txBody>
      </p:sp>
      <p:sp>
        <p:nvSpPr>
          <p:cNvPr id="246" name="object 6"/>
          <p:cNvSpPr txBox="1"/>
          <p:nvPr/>
        </p:nvSpPr>
        <p:spPr>
          <a:xfrm>
            <a:off x="-6644" y="9791793"/>
            <a:ext cx="19380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pic>
        <p:nvPicPr>
          <p:cNvPr id="247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2" y="0"/>
            <a:ext cx="5196844" cy="2889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7999" cy="10163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object 3"/>
          <p:cNvSpPr txBox="1"/>
          <p:nvPr/>
        </p:nvSpPr>
        <p:spPr>
          <a:xfrm>
            <a:off x="468687" y="3008544"/>
            <a:ext cx="16659861" cy="7347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1539218" algn="ctr">
              <a:spcBef>
                <a:spcPts val="100"/>
              </a:spcBef>
              <a:defRPr spc="710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Layer</a:t>
            </a:r>
            <a:r>
              <a:rPr spc="275"/>
              <a:t> </a:t>
            </a:r>
            <a:r>
              <a:rPr spc="665"/>
              <a:t>switching</a:t>
            </a:r>
          </a:p>
          <a:p>
            <a:pPr marR="12275184" indent="735965" algn="ctr">
              <a:lnSpc>
                <a:spcPct val="231999"/>
              </a:lnSpc>
              <a:defRPr spc="509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Frame-</a:t>
            </a:r>
            <a:r>
              <a:rPr spc="355"/>
              <a:t>by-</a:t>
            </a:r>
            <a:r>
              <a:rPr spc="645"/>
              <a:t>frame </a:t>
            </a:r>
            <a:r>
              <a:rPr spc="540"/>
              <a:t>animation</a:t>
            </a:r>
          </a:p>
          <a:p>
            <a:pPr>
              <a:spcBef>
                <a:spcPts val="1200"/>
              </a:spcBef>
              <a:defRPr sz="29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R="11539218" algn="ctr">
              <a:defRPr spc="775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Custom</a:t>
            </a:r>
            <a:r>
              <a:rPr spc="275"/>
              <a:t> </a:t>
            </a:r>
            <a:r>
              <a:rPr spc="964"/>
              <a:t>color</a:t>
            </a:r>
            <a:r>
              <a:rPr spc="275"/>
              <a:t> </a:t>
            </a:r>
            <a:r>
              <a:rPr spc="645"/>
              <a:t>picker</a:t>
            </a:r>
          </a:p>
          <a:p>
            <a:pPr marR="2428238" indent="949325">
              <a:lnSpc>
                <a:spcPct val="234500"/>
              </a:lnSpc>
              <a:spcBef>
                <a:spcPts val="200"/>
              </a:spcBef>
              <a:tabLst>
                <a:tab pos="3086100" algn="l"/>
              </a:tabLst>
              <a:defRPr spc="-200" sz="3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Maybe</a:t>
            </a:r>
            <a:r>
              <a:rPr spc="-310"/>
              <a:t> </a:t>
            </a:r>
            <a:r>
              <a:rPr spc="-50"/>
              <a:t>:</a:t>
            </a:r>
            <a:r>
              <a:rPr spc="0"/>
              <a:t>	</a:t>
            </a:r>
            <a:r>
              <a:rPr spc="-245"/>
              <a:t>migrate</a:t>
            </a:r>
            <a:r>
              <a:rPr spc="-310"/>
              <a:t> </a:t>
            </a:r>
            <a:r>
              <a:rPr spc="-135"/>
              <a:t>to</a:t>
            </a:r>
            <a:r>
              <a:rPr spc="-310"/>
              <a:t> </a:t>
            </a:r>
            <a:r>
              <a:rPr spc="-245"/>
              <a:t>WebAssembly</a:t>
            </a:r>
            <a:r>
              <a:rPr spc="-305"/>
              <a:t> </a:t>
            </a:r>
            <a:r>
              <a:rPr spc="-80"/>
              <a:t>for</a:t>
            </a:r>
            <a:r>
              <a:rPr spc="-310"/>
              <a:t> </a:t>
            </a:r>
            <a:r>
              <a:rPr spc="-250"/>
              <a:t>browser</a:t>
            </a:r>
            <a:r>
              <a:rPr spc="-310"/>
              <a:t> </a:t>
            </a:r>
            <a:r>
              <a:rPr spc="-10"/>
              <a:t>version </a:t>
            </a:r>
            <a:r>
              <a:rPr spc="-130"/>
              <a:t>Modularize:</a:t>
            </a:r>
            <a:r>
              <a:rPr spc="180"/>
              <a:t> </a:t>
            </a:r>
            <a:r>
              <a:rPr spc="-260"/>
              <a:t>break</a:t>
            </a:r>
            <a:r>
              <a:rPr spc="-355"/>
              <a:t> </a:t>
            </a:r>
            <a:r>
              <a:rPr spc="-240"/>
              <a:t>down</a:t>
            </a:r>
            <a:r>
              <a:rPr spc="-355"/>
              <a:t> </a:t>
            </a:r>
            <a:r>
              <a:rPr spc="-149"/>
              <a:t>into</a:t>
            </a:r>
            <a:r>
              <a:rPr spc="-355"/>
              <a:t> </a:t>
            </a:r>
            <a:r>
              <a:rPr spc="-225"/>
              <a:t>smaller</a:t>
            </a:r>
            <a:r>
              <a:rPr spc="-355"/>
              <a:t> </a:t>
            </a:r>
            <a:r>
              <a:t>files</a:t>
            </a:r>
            <a:r>
              <a:rPr spc="-355"/>
              <a:t> </a:t>
            </a:r>
            <a:r>
              <a:rPr spc="-80"/>
              <a:t>for</a:t>
            </a:r>
            <a:r>
              <a:rPr spc="-355"/>
              <a:t> </a:t>
            </a:r>
            <a:r>
              <a:rPr spc="-135"/>
              <a:t>maintainability</a:t>
            </a:r>
          </a:p>
          <a:p>
            <a:pPr indent="13970">
              <a:lnSpc>
                <a:spcPts val="3400"/>
              </a:lnSpc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51" name="object 4"/>
          <p:cNvSpPr txBox="1"/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12700">
              <a:defRPr spc="1300"/>
            </a:pPr>
            <a:r>
              <a:t>Future</a:t>
            </a:r>
            <a:r>
              <a:rPr spc="600"/>
              <a:t> </a:t>
            </a:r>
            <a:r>
              <a:rPr spc="800"/>
              <a:t>Work</a:t>
            </a:r>
            <a:r>
              <a:rPr spc="600"/>
              <a:t> </a:t>
            </a:r>
            <a:r>
              <a:rPr spc="500"/>
              <a:t>Add:</a:t>
            </a:r>
          </a:p>
        </p:txBody>
      </p:sp>
      <p:grpSp>
        <p:nvGrpSpPr>
          <p:cNvPr id="259" name="object 5"/>
          <p:cNvGrpSpPr/>
          <p:nvPr/>
        </p:nvGrpSpPr>
        <p:grpSpPr>
          <a:xfrm>
            <a:off x="61515" y="3042281"/>
            <a:ext cx="1451899" cy="5898997"/>
            <a:chOff x="-1" y="0"/>
            <a:chExt cx="1451897" cy="5898995"/>
          </a:xfrm>
        </p:grpSpPr>
        <p:pic>
          <p:nvPicPr>
            <p:cNvPr id="252" name="object 6" descr="object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6335" y="0"/>
              <a:ext cx="228585" cy="228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8" name="object 7"/>
            <p:cNvGrpSpPr/>
            <p:nvPr/>
          </p:nvGrpSpPr>
          <p:grpSpPr>
            <a:xfrm>
              <a:off x="-2" y="1095188"/>
              <a:ext cx="1451899" cy="4803808"/>
              <a:chOff x="0" y="0"/>
              <a:chExt cx="1451897" cy="4803807"/>
            </a:xfrm>
          </p:grpSpPr>
          <p:sp>
            <p:nvSpPr>
              <p:cNvPr id="253" name="Shape"/>
              <p:cNvSpPr/>
              <p:nvPr/>
            </p:nvSpPr>
            <p:spPr>
              <a:xfrm>
                <a:off x="0" y="1904975"/>
                <a:ext cx="297995" cy="297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050" y="7387"/>
                    </a:lnTo>
                    <a:lnTo>
                      <a:pt x="19517" y="4421"/>
                    </a:lnTo>
                    <a:lnTo>
                      <a:pt x="17179" y="2083"/>
                    </a:lnTo>
                    <a:lnTo>
                      <a:pt x="14213" y="551"/>
                    </a:lnTo>
                    <a:lnTo>
                      <a:pt x="10800" y="0"/>
                    </a:lnTo>
                    <a:lnTo>
                      <a:pt x="7387" y="551"/>
                    </a:lnTo>
                    <a:lnTo>
                      <a:pt x="4421" y="2083"/>
                    </a:lnTo>
                    <a:lnTo>
                      <a:pt x="2083" y="4421"/>
                    </a:lnTo>
                    <a:lnTo>
                      <a:pt x="550" y="7387"/>
                    </a:lnTo>
                    <a:lnTo>
                      <a:pt x="0" y="10800"/>
                    </a:lnTo>
                    <a:lnTo>
                      <a:pt x="550" y="14213"/>
                    </a:lnTo>
                    <a:lnTo>
                      <a:pt x="2083" y="17179"/>
                    </a:lnTo>
                    <a:lnTo>
                      <a:pt x="4421" y="19517"/>
                    </a:lnTo>
                    <a:lnTo>
                      <a:pt x="7387" y="21049"/>
                    </a:lnTo>
                    <a:lnTo>
                      <a:pt x="10800" y="21600"/>
                    </a:lnTo>
                    <a:lnTo>
                      <a:pt x="14213" y="21049"/>
                    </a:lnTo>
                    <a:lnTo>
                      <a:pt x="17179" y="19517"/>
                    </a:lnTo>
                    <a:lnTo>
                      <a:pt x="19517" y="17179"/>
                    </a:lnTo>
                    <a:lnTo>
                      <a:pt x="21050" y="14213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4" name="Shape"/>
              <p:cNvSpPr/>
              <p:nvPr/>
            </p:nvSpPr>
            <p:spPr>
              <a:xfrm>
                <a:off x="148996" y="4505799"/>
                <a:ext cx="298008" cy="298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050" y="7386"/>
                    </a:lnTo>
                    <a:lnTo>
                      <a:pt x="19516" y="4422"/>
                    </a:lnTo>
                    <a:lnTo>
                      <a:pt x="17178" y="2084"/>
                    </a:lnTo>
                    <a:lnTo>
                      <a:pt x="14214" y="550"/>
                    </a:lnTo>
                    <a:lnTo>
                      <a:pt x="10800" y="0"/>
                    </a:lnTo>
                    <a:lnTo>
                      <a:pt x="7386" y="550"/>
                    </a:lnTo>
                    <a:lnTo>
                      <a:pt x="4421" y="2084"/>
                    </a:lnTo>
                    <a:lnTo>
                      <a:pt x="2084" y="4422"/>
                    </a:lnTo>
                    <a:lnTo>
                      <a:pt x="551" y="7386"/>
                    </a:lnTo>
                    <a:lnTo>
                      <a:pt x="0" y="10800"/>
                    </a:lnTo>
                    <a:lnTo>
                      <a:pt x="551" y="14214"/>
                    </a:lnTo>
                    <a:lnTo>
                      <a:pt x="2084" y="17179"/>
                    </a:lnTo>
                    <a:lnTo>
                      <a:pt x="4421" y="19516"/>
                    </a:lnTo>
                    <a:lnTo>
                      <a:pt x="7386" y="21050"/>
                    </a:lnTo>
                    <a:lnTo>
                      <a:pt x="10800" y="21600"/>
                    </a:lnTo>
                    <a:lnTo>
                      <a:pt x="14214" y="21050"/>
                    </a:lnTo>
                    <a:lnTo>
                      <a:pt x="17178" y="19516"/>
                    </a:lnTo>
                    <a:lnTo>
                      <a:pt x="19516" y="17179"/>
                    </a:lnTo>
                    <a:lnTo>
                      <a:pt x="21050" y="14214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5" name="Shape"/>
              <p:cNvSpPr/>
              <p:nvPr/>
            </p:nvSpPr>
            <p:spPr>
              <a:xfrm>
                <a:off x="586907" y="-1"/>
                <a:ext cx="298009" cy="298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050" y="7386"/>
                    </a:lnTo>
                    <a:lnTo>
                      <a:pt x="19516" y="4421"/>
                    </a:lnTo>
                    <a:lnTo>
                      <a:pt x="17179" y="2083"/>
                    </a:lnTo>
                    <a:lnTo>
                      <a:pt x="14214" y="550"/>
                    </a:lnTo>
                    <a:lnTo>
                      <a:pt x="10800" y="0"/>
                    </a:lnTo>
                    <a:lnTo>
                      <a:pt x="7386" y="550"/>
                    </a:lnTo>
                    <a:lnTo>
                      <a:pt x="4422" y="2083"/>
                    </a:lnTo>
                    <a:lnTo>
                      <a:pt x="2084" y="4421"/>
                    </a:lnTo>
                    <a:lnTo>
                      <a:pt x="550" y="7386"/>
                    </a:lnTo>
                    <a:lnTo>
                      <a:pt x="0" y="10800"/>
                    </a:lnTo>
                    <a:lnTo>
                      <a:pt x="550" y="14213"/>
                    </a:lnTo>
                    <a:lnTo>
                      <a:pt x="2084" y="17178"/>
                    </a:lnTo>
                    <a:lnTo>
                      <a:pt x="4422" y="19516"/>
                    </a:lnTo>
                    <a:lnTo>
                      <a:pt x="7386" y="21049"/>
                    </a:lnTo>
                    <a:lnTo>
                      <a:pt x="10800" y="21600"/>
                    </a:lnTo>
                    <a:lnTo>
                      <a:pt x="14214" y="21049"/>
                    </a:lnTo>
                    <a:lnTo>
                      <a:pt x="17179" y="19516"/>
                    </a:lnTo>
                    <a:lnTo>
                      <a:pt x="19516" y="17178"/>
                    </a:lnTo>
                    <a:lnTo>
                      <a:pt x="21050" y="14213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6" name="Shape"/>
              <p:cNvSpPr/>
              <p:nvPr/>
            </p:nvSpPr>
            <p:spPr>
              <a:xfrm>
                <a:off x="735916" y="3258022"/>
                <a:ext cx="297997" cy="298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049" y="7386"/>
                    </a:lnTo>
                    <a:lnTo>
                      <a:pt x="19517" y="4422"/>
                    </a:lnTo>
                    <a:lnTo>
                      <a:pt x="17178" y="2084"/>
                    </a:lnTo>
                    <a:lnTo>
                      <a:pt x="14213" y="550"/>
                    </a:lnTo>
                    <a:lnTo>
                      <a:pt x="10800" y="0"/>
                    </a:lnTo>
                    <a:lnTo>
                      <a:pt x="7387" y="550"/>
                    </a:lnTo>
                    <a:lnTo>
                      <a:pt x="4421" y="2084"/>
                    </a:lnTo>
                    <a:lnTo>
                      <a:pt x="2083" y="4422"/>
                    </a:lnTo>
                    <a:lnTo>
                      <a:pt x="550" y="7386"/>
                    </a:lnTo>
                    <a:lnTo>
                      <a:pt x="0" y="10800"/>
                    </a:lnTo>
                    <a:lnTo>
                      <a:pt x="550" y="14214"/>
                    </a:lnTo>
                    <a:lnTo>
                      <a:pt x="2083" y="17179"/>
                    </a:lnTo>
                    <a:lnTo>
                      <a:pt x="4421" y="19516"/>
                    </a:lnTo>
                    <a:lnTo>
                      <a:pt x="7387" y="21050"/>
                    </a:lnTo>
                    <a:lnTo>
                      <a:pt x="10800" y="21600"/>
                    </a:lnTo>
                    <a:lnTo>
                      <a:pt x="14213" y="21050"/>
                    </a:lnTo>
                    <a:lnTo>
                      <a:pt x="17178" y="19516"/>
                    </a:lnTo>
                    <a:lnTo>
                      <a:pt x="19517" y="17179"/>
                    </a:lnTo>
                    <a:lnTo>
                      <a:pt x="21049" y="14214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7" name="Shape"/>
              <p:cNvSpPr/>
              <p:nvPr/>
            </p:nvSpPr>
            <p:spPr>
              <a:xfrm>
                <a:off x="1153888" y="962063"/>
                <a:ext cx="298010" cy="298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050" y="7386"/>
                    </a:lnTo>
                    <a:lnTo>
                      <a:pt x="19516" y="4422"/>
                    </a:lnTo>
                    <a:lnTo>
                      <a:pt x="17179" y="2084"/>
                    </a:lnTo>
                    <a:lnTo>
                      <a:pt x="14214" y="550"/>
                    </a:lnTo>
                    <a:lnTo>
                      <a:pt x="10801" y="0"/>
                    </a:lnTo>
                    <a:lnTo>
                      <a:pt x="7386" y="550"/>
                    </a:lnTo>
                    <a:lnTo>
                      <a:pt x="4422" y="2084"/>
                    </a:lnTo>
                    <a:lnTo>
                      <a:pt x="2084" y="4422"/>
                    </a:lnTo>
                    <a:lnTo>
                      <a:pt x="550" y="7386"/>
                    </a:lnTo>
                    <a:lnTo>
                      <a:pt x="0" y="10800"/>
                    </a:lnTo>
                    <a:lnTo>
                      <a:pt x="550" y="14214"/>
                    </a:lnTo>
                    <a:lnTo>
                      <a:pt x="2084" y="17179"/>
                    </a:lnTo>
                    <a:lnTo>
                      <a:pt x="4422" y="19516"/>
                    </a:lnTo>
                    <a:lnTo>
                      <a:pt x="7386" y="21050"/>
                    </a:lnTo>
                    <a:lnTo>
                      <a:pt x="10801" y="21600"/>
                    </a:lnTo>
                    <a:lnTo>
                      <a:pt x="14214" y="21050"/>
                    </a:lnTo>
                    <a:lnTo>
                      <a:pt x="17179" y="19516"/>
                    </a:lnTo>
                    <a:lnTo>
                      <a:pt x="19516" y="17179"/>
                    </a:lnTo>
                    <a:lnTo>
                      <a:pt x="21050" y="14214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:pageCurlDoubl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object 2"/>
          <p:cNvGrpSpPr/>
          <p:nvPr/>
        </p:nvGrpSpPr>
        <p:grpSpPr>
          <a:xfrm>
            <a:off x="-5" y="-6142"/>
            <a:ext cx="18288012" cy="10295279"/>
            <a:chOff x="-2" y="-2"/>
            <a:chExt cx="18288010" cy="10295278"/>
          </a:xfrm>
        </p:grpSpPr>
        <p:pic>
          <p:nvPicPr>
            <p:cNvPr id="261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34"/>
              <a:ext cx="18288006" cy="1028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1" name="object 4"/>
            <p:cNvGrpSpPr/>
            <p:nvPr/>
          </p:nvGrpSpPr>
          <p:grpSpPr>
            <a:xfrm>
              <a:off x="2317290" y="3200857"/>
              <a:ext cx="12630146" cy="4084555"/>
              <a:chOff x="0" y="-1"/>
              <a:chExt cx="12630144" cy="4084554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-1" y="4053754"/>
                <a:ext cx="152034" cy="30800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3" name="Shape"/>
              <p:cNvSpPr/>
              <p:nvPr/>
            </p:nvSpPr>
            <p:spPr>
              <a:xfrm>
                <a:off x="1485900" y="3712720"/>
                <a:ext cx="371477" cy="371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15"/>
                    </a:lnTo>
                    <a:lnTo>
                      <a:pt x="0" y="10815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4" name="Square"/>
              <p:cNvSpPr/>
              <p:nvPr/>
            </p:nvSpPr>
            <p:spPr>
              <a:xfrm>
                <a:off x="1857375" y="3527339"/>
                <a:ext cx="185740" cy="1853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" name="Shape"/>
              <p:cNvSpPr/>
              <p:nvPr/>
            </p:nvSpPr>
            <p:spPr>
              <a:xfrm>
                <a:off x="2043112" y="3290331"/>
                <a:ext cx="371478" cy="237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705"/>
                    </a:moveTo>
                    <a:lnTo>
                      <a:pt x="10799" y="4705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05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6" name="Square"/>
              <p:cNvSpPr/>
              <p:nvPr/>
            </p:nvSpPr>
            <p:spPr>
              <a:xfrm>
                <a:off x="3900488" y="3712720"/>
                <a:ext cx="185728" cy="18665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7" name="Square"/>
              <p:cNvSpPr/>
              <p:nvPr/>
            </p:nvSpPr>
            <p:spPr>
              <a:xfrm>
                <a:off x="5572126" y="928179"/>
                <a:ext cx="185728" cy="1853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"/>
              <p:cNvSpPr/>
              <p:nvPr/>
            </p:nvSpPr>
            <p:spPr>
              <a:xfrm>
                <a:off x="4643438" y="1113561"/>
                <a:ext cx="1300166" cy="1857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4327"/>
                    </a:lnTo>
                    <a:lnTo>
                      <a:pt x="15429" y="4327"/>
                    </a:lnTo>
                    <a:lnTo>
                      <a:pt x="15429" y="2171"/>
                    </a:lnTo>
                    <a:lnTo>
                      <a:pt x="9257" y="2171"/>
                    </a:lnTo>
                    <a:lnTo>
                      <a:pt x="9257" y="4327"/>
                    </a:lnTo>
                    <a:lnTo>
                      <a:pt x="12343" y="4327"/>
                    </a:lnTo>
                    <a:lnTo>
                      <a:pt x="12343" y="6484"/>
                    </a:lnTo>
                    <a:lnTo>
                      <a:pt x="15428" y="6484"/>
                    </a:lnTo>
                    <a:lnTo>
                      <a:pt x="15428" y="8640"/>
                    </a:lnTo>
                    <a:lnTo>
                      <a:pt x="12343" y="8640"/>
                    </a:lnTo>
                    <a:lnTo>
                      <a:pt x="12343" y="6484"/>
                    </a:lnTo>
                    <a:lnTo>
                      <a:pt x="9257" y="6484"/>
                    </a:lnTo>
                    <a:lnTo>
                      <a:pt x="9257" y="4327"/>
                    </a:lnTo>
                    <a:lnTo>
                      <a:pt x="6171" y="4327"/>
                    </a:lnTo>
                    <a:lnTo>
                      <a:pt x="6171" y="8640"/>
                    </a:lnTo>
                    <a:lnTo>
                      <a:pt x="9257" y="8640"/>
                    </a:lnTo>
                    <a:lnTo>
                      <a:pt x="9257" y="10796"/>
                    </a:lnTo>
                    <a:lnTo>
                      <a:pt x="6171" y="10796"/>
                    </a:lnTo>
                    <a:lnTo>
                      <a:pt x="6171" y="12967"/>
                    </a:lnTo>
                    <a:lnTo>
                      <a:pt x="9257" y="12967"/>
                    </a:lnTo>
                    <a:lnTo>
                      <a:pt x="9257" y="15121"/>
                    </a:lnTo>
                    <a:lnTo>
                      <a:pt x="6171" y="15121"/>
                    </a:lnTo>
                    <a:lnTo>
                      <a:pt x="6171" y="17281"/>
                    </a:lnTo>
                    <a:lnTo>
                      <a:pt x="0" y="17281"/>
                    </a:lnTo>
                    <a:lnTo>
                      <a:pt x="0" y="19440"/>
                    </a:lnTo>
                    <a:lnTo>
                      <a:pt x="3086" y="19440"/>
                    </a:lnTo>
                    <a:lnTo>
                      <a:pt x="3086" y="21600"/>
                    </a:lnTo>
                    <a:lnTo>
                      <a:pt x="18514" y="21600"/>
                    </a:lnTo>
                    <a:lnTo>
                      <a:pt x="18514" y="19440"/>
                    </a:lnTo>
                    <a:lnTo>
                      <a:pt x="15429" y="19440"/>
                    </a:lnTo>
                    <a:lnTo>
                      <a:pt x="15429" y="17281"/>
                    </a:lnTo>
                    <a:lnTo>
                      <a:pt x="18514" y="17281"/>
                    </a:lnTo>
                    <a:lnTo>
                      <a:pt x="18514" y="12967"/>
                    </a:lnTo>
                    <a:lnTo>
                      <a:pt x="15429" y="12967"/>
                    </a:lnTo>
                    <a:lnTo>
                      <a:pt x="15429" y="10796"/>
                    </a:lnTo>
                    <a:lnTo>
                      <a:pt x="18514" y="10796"/>
                    </a:lnTo>
                    <a:lnTo>
                      <a:pt x="18514" y="6484"/>
                    </a:lnTo>
                    <a:lnTo>
                      <a:pt x="21600" y="64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" name="Square"/>
              <p:cNvSpPr/>
              <p:nvPr/>
            </p:nvSpPr>
            <p:spPr>
              <a:xfrm>
                <a:off x="5943601" y="2413599"/>
                <a:ext cx="185741" cy="185664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" name="Rectangle"/>
              <p:cNvSpPr/>
              <p:nvPr/>
            </p:nvSpPr>
            <p:spPr>
              <a:xfrm>
                <a:off x="5757863" y="742797"/>
                <a:ext cx="371478" cy="1853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" name="Square"/>
              <p:cNvSpPr/>
              <p:nvPr/>
            </p:nvSpPr>
            <p:spPr>
              <a:xfrm>
                <a:off x="6129339" y="557415"/>
                <a:ext cx="185741" cy="1853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" name="Rectangle"/>
              <p:cNvSpPr/>
              <p:nvPr/>
            </p:nvSpPr>
            <p:spPr>
              <a:xfrm>
                <a:off x="5943602" y="371322"/>
                <a:ext cx="371477" cy="185664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" name="Square"/>
              <p:cNvSpPr/>
              <p:nvPr/>
            </p:nvSpPr>
            <p:spPr>
              <a:xfrm>
                <a:off x="6129339" y="-2"/>
                <a:ext cx="185741" cy="185664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" name="Shape"/>
              <p:cNvSpPr/>
              <p:nvPr/>
            </p:nvSpPr>
            <p:spPr>
              <a:xfrm>
                <a:off x="4086226" y="2971192"/>
                <a:ext cx="3714753" cy="928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42"/>
                    </a:moveTo>
                    <a:lnTo>
                      <a:pt x="20520" y="12942"/>
                    </a:lnTo>
                    <a:lnTo>
                      <a:pt x="20520" y="8628"/>
                    </a:lnTo>
                    <a:lnTo>
                      <a:pt x="17280" y="8628"/>
                    </a:lnTo>
                    <a:lnTo>
                      <a:pt x="17280" y="4314"/>
                    </a:lnTo>
                    <a:lnTo>
                      <a:pt x="16200" y="4314"/>
                    </a:lnTo>
                    <a:lnTo>
                      <a:pt x="16200" y="8628"/>
                    </a:lnTo>
                    <a:lnTo>
                      <a:pt x="17280" y="8628"/>
                    </a:lnTo>
                    <a:lnTo>
                      <a:pt x="17280" y="17256"/>
                    </a:lnTo>
                    <a:lnTo>
                      <a:pt x="16200" y="17256"/>
                    </a:lnTo>
                    <a:lnTo>
                      <a:pt x="16200" y="8628"/>
                    </a:lnTo>
                    <a:lnTo>
                      <a:pt x="15120" y="8628"/>
                    </a:lnTo>
                    <a:lnTo>
                      <a:pt x="15120" y="4314"/>
                    </a:lnTo>
                    <a:lnTo>
                      <a:pt x="15120" y="17256"/>
                    </a:lnTo>
                    <a:lnTo>
                      <a:pt x="14040" y="17256"/>
                    </a:lnTo>
                    <a:lnTo>
                      <a:pt x="14040" y="12942"/>
                    </a:lnTo>
                    <a:lnTo>
                      <a:pt x="15120" y="12942"/>
                    </a:lnTo>
                    <a:lnTo>
                      <a:pt x="15120" y="4314"/>
                    </a:lnTo>
                    <a:lnTo>
                      <a:pt x="14040" y="4314"/>
                    </a:lnTo>
                    <a:lnTo>
                      <a:pt x="1404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2960" y="12942"/>
                    </a:lnTo>
                    <a:lnTo>
                      <a:pt x="11880" y="12942"/>
                    </a:lnTo>
                    <a:lnTo>
                      <a:pt x="11880" y="8628"/>
                    </a:lnTo>
                    <a:lnTo>
                      <a:pt x="10800" y="8628"/>
                    </a:lnTo>
                    <a:lnTo>
                      <a:pt x="10800" y="4314"/>
                    </a:lnTo>
                    <a:lnTo>
                      <a:pt x="11880" y="4314"/>
                    </a:lnTo>
                    <a:lnTo>
                      <a:pt x="1188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1880" y="4314"/>
                    </a:lnTo>
                    <a:lnTo>
                      <a:pt x="11880" y="0"/>
                    </a:lnTo>
                    <a:lnTo>
                      <a:pt x="9720" y="0"/>
                    </a:lnTo>
                    <a:lnTo>
                      <a:pt x="9720" y="12942"/>
                    </a:lnTo>
                    <a:lnTo>
                      <a:pt x="10800" y="12942"/>
                    </a:lnTo>
                    <a:lnTo>
                      <a:pt x="10800" y="17256"/>
                    </a:lnTo>
                    <a:lnTo>
                      <a:pt x="9720" y="17256"/>
                    </a:lnTo>
                    <a:lnTo>
                      <a:pt x="9720" y="12942"/>
                    </a:lnTo>
                    <a:lnTo>
                      <a:pt x="8640" y="12942"/>
                    </a:lnTo>
                    <a:lnTo>
                      <a:pt x="8640" y="8628"/>
                    </a:lnTo>
                    <a:lnTo>
                      <a:pt x="7560" y="8628"/>
                    </a:lnTo>
                    <a:lnTo>
                      <a:pt x="7560" y="12942"/>
                    </a:lnTo>
                    <a:lnTo>
                      <a:pt x="6480" y="12942"/>
                    </a:lnTo>
                    <a:lnTo>
                      <a:pt x="6480" y="8628"/>
                    </a:lnTo>
                    <a:lnTo>
                      <a:pt x="7560" y="8628"/>
                    </a:lnTo>
                    <a:lnTo>
                      <a:pt x="7560" y="4314"/>
                    </a:lnTo>
                    <a:lnTo>
                      <a:pt x="8640" y="4314"/>
                    </a:lnTo>
                    <a:lnTo>
                      <a:pt x="8640" y="0"/>
                    </a:lnTo>
                    <a:lnTo>
                      <a:pt x="5400" y="0"/>
                    </a:lnTo>
                    <a:lnTo>
                      <a:pt x="5400" y="4314"/>
                    </a:lnTo>
                    <a:lnTo>
                      <a:pt x="4320" y="4314"/>
                    </a:lnTo>
                    <a:lnTo>
                      <a:pt x="4320" y="8628"/>
                    </a:lnTo>
                    <a:lnTo>
                      <a:pt x="3240" y="8628"/>
                    </a:lnTo>
                    <a:lnTo>
                      <a:pt x="3240" y="4314"/>
                    </a:lnTo>
                    <a:lnTo>
                      <a:pt x="1080" y="4314"/>
                    </a:lnTo>
                    <a:lnTo>
                      <a:pt x="1080" y="8628"/>
                    </a:lnTo>
                    <a:lnTo>
                      <a:pt x="2160" y="8628"/>
                    </a:lnTo>
                    <a:lnTo>
                      <a:pt x="2160" y="12942"/>
                    </a:lnTo>
                    <a:lnTo>
                      <a:pt x="3240" y="12942"/>
                    </a:lnTo>
                    <a:lnTo>
                      <a:pt x="3240" y="17256"/>
                    </a:lnTo>
                    <a:lnTo>
                      <a:pt x="2160" y="17256"/>
                    </a:lnTo>
                    <a:lnTo>
                      <a:pt x="216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1080" y="17256"/>
                    </a:lnTo>
                    <a:lnTo>
                      <a:pt x="1080" y="21600"/>
                    </a:lnTo>
                    <a:lnTo>
                      <a:pt x="7560" y="21600"/>
                    </a:lnTo>
                    <a:lnTo>
                      <a:pt x="7560" y="17256"/>
                    </a:lnTo>
                    <a:lnTo>
                      <a:pt x="8640" y="17256"/>
                    </a:lnTo>
                    <a:lnTo>
                      <a:pt x="8640" y="21600"/>
                    </a:lnTo>
                    <a:lnTo>
                      <a:pt x="11880" y="21600"/>
                    </a:lnTo>
                    <a:lnTo>
                      <a:pt x="11880" y="17256"/>
                    </a:lnTo>
                    <a:lnTo>
                      <a:pt x="12960" y="17256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56"/>
                    </a:lnTo>
                    <a:lnTo>
                      <a:pt x="18360" y="17256"/>
                    </a:lnTo>
                    <a:lnTo>
                      <a:pt x="18360" y="12942"/>
                    </a:lnTo>
                    <a:lnTo>
                      <a:pt x="20520" y="12942"/>
                    </a:lnTo>
                    <a:lnTo>
                      <a:pt x="20520" y="17256"/>
                    </a:lnTo>
                    <a:lnTo>
                      <a:pt x="18360" y="17256"/>
                    </a:lnTo>
                    <a:lnTo>
                      <a:pt x="1836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" name="Shape"/>
              <p:cNvSpPr/>
              <p:nvPr/>
            </p:nvSpPr>
            <p:spPr>
              <a:xfrm>
                <a:off x="8543927" y="3527339"/>
                <a:ext cx="1114428" cy="372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3"/>
                    </a:moveTo>
                    <a:lnTo>
                      <a:pt x="14400" y="10763"/>
                    </a:lnTo>
                    <a:lnTo>
                      <a:pt x="14400" y="0"/>
                    </a:lnTo>
                    <a:lnTo>
                      <a:pt x="10800" y="0"/>
                    </a:lnTo>
                    <a:lnTo>
                      <a:pt x="10800" y="10763"/>
                    </a:lnTo>
                    <a:lnTo>
                      <a:pt x="7200" y="10763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0763"/>
                    </a:lnTo>
                    <a:lnTo>
                      <a:pt x="3600" y="10763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" name="Rectangle"/>
              <p:cNvSpPr/>
              <p:nvPr/>
            </p:nvSpPr>
            <p:spPr>
              <a:xfrm>
                <a:off x="10029828" y="3156575"/>
                <a:ext cx="371477" cy="1853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" name="Shape"/>
              <p:cNvSpPr/>
              <p:nvPr/>
            </p:nvSpPr>
            <p:spPr>
              <a:xfrm>
                <a:off x="10215565" y="3527339"/>
                <a:ext cx="371466" cy="372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3"/>
                    </a:moveTo>
                    <a:lnTo>
                      <a:pt x="10800" y="1076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8" name="Square"/>
              <p:cNvSpPr/>
              <p:nvPr/>
            </p:nvSpPr>
            <p:spPr>
              <a:xfrm>
                <a:off x="11329979" y="3712720"/>
                <a:ext cx="185740" cy="18665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" name="Shape"/>
              <p:cNvSpPr/>
              <p:nvPr/>
            </p:nvSpPr>
            <p:spPr>
              <a:xfrm>
                <a:off x="11515715" y="2971192"/>
                <a:ext cx="1114428" cy="928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06"/>
                    </a:moveTo>
                    <a:lnTo>
                      <a:pt x="18000" y="4306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4306"/>
                    </a:lnTo>
                    <a:lnTo>
                      <a:pt x="10800" y="4306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8627"/>
                    </a:lnTo>
                    <a:lnTo>
                      <a:pt x="10800" y="8627"/>
                    </a:lnTo>
                    <a:lnTo>
                      <a:pt x="10800" y="12942"/>
                    </a:lnTo>
                    <a:lnTo>
                      <a:pt x="7200" y="12942"/>
                    </a:lnTo>
                    <a:lnTo>
                      <a:pt x="7200" y="8627"/>
                    </a:lnTo>
                    <a:lnTo>
                      <a:pt x="3600" y="8627"/>
                    </a:lnTo>
                    <a:lnTo>
                      <a:pt x="360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3600" y="17256"/>
                    </a:lnTo>
                    <a:lnTo>
                      <a:pt x="3600" y="12948"/>
                    </a:lnTo>
                    <a:lnTo>
                      <a:pt x="7200" y="12948"/>
                    </a:lnTo>
                    <a:lnTo>
                      <a:pt x="7200" y="17256"/>
                    </a:lnTo>
                    <a:lnTo>
                      <a:pt x="3600" y="17256"/>
                    </a:lnTo>
                    <a:lnTo>
                      <a:pt x="3600" y="21600"/>
                    </a:lnTo>
                    <a:lnTo>
                      <a:pt x="10800" y="21600"/>
                    </a:lnTo>
                    <a:lnTo>
                      <a:pt x="10800" y="17256"/>
                    </a:lnTo>
                    <a:lnTo>
                      <a:pt x="14400" y="17256"/>
                    </a:lnTo>
                    <a:lnTo>
                      <a:pt x="14400" y="12948"/>
                    </a:lnTo>
                    <a:lnTo>
                      <a:pt x="18000" y="12948"/>
                    </a:lnTo>
                    <a:lnTo>
                      <a:pt x="18000" y="8627"/>
                    </a:lnTo>
                    <a:lnTo>
                      <a:pt x="14400" y="8627"/>
                    </a:lnTo>
                    <a:lnTo>
                      <a:pt x="14400" y="4314"/>
                    </a:lnTo>
                    <a:lnTo>
                      <a:pt x="18000" y="4314"/>
                    </a:lnTo>
                    <a:lnTo>
                      <a:pt x="18000" y="8627"/>
                    </a:lnTo>
                    <a:lnTo>
                      <a:pt x="21600" y="8627"/>
                    </a:lnTo>
                    <a:lnTo>
                      <a:pt x="21600" y="4306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" name="Shape"/>
              <p:cNvSpPr/>
              <p:nvPr/>
            </p:nvSpPr>
            <p:spPr>
              <a:xfrm>
                <a:off x="12072929" y="2599260"/>
                <a:ext cx="557215" cy="371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0"/>
                    </a:moveTo>
                    <a:lnTo>
                      <a:pt x="14400" y="1076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0782"/>
                    </a:lnTo>
                    <a:lnTo>
                      <a:pt x="14400" y="10782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07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84" name="object 5"/>
            <p:cNvGrpSpPr/>
            <p:nvPr/>
          </p:nvGrpSpPr>
          <p:grpSpPr>
            <a:xfrm>
              <a:off x="1017126" y="7099746"/>
              <a:ext cx="16344912" cy="1856618"/>
              <a:chOff x="-1" y="0"/>
              <a:chExt cx="16344910" cy="1856617"/>
            </a:xfrm>
          </p:grpSpPr>
          <p:sp>
            <p:nvSpPr>
              <p:cNvPr id="282" name="Shape"/>
              <p:cNvSpPr/>
              <p:nvPr/>
            </p:nvSpPr>
            <p:spPr>
              <a:xfrm>
                <a:off x="-2" y="185660"/>
                <a:ext cx="2600330" cy="1670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9605"/>
                    </a:lnTo>
                    <a:lnTo>
                      <a:pt x="13886" y="9605"/>
                    </a:lnTo>
                    <a:lnTo>
                      <a:pt x="13886" y="12000"/>
                    </a:lnTo>
                    <a:lnTo>
                      <a:pt x="12343" y="12000"/>
                    </a:lnTo>
                    <a:lnTo>
                      <a:pt x="12343" y="9605"/>
                    </a:lnTo>
                    <a:lnTo>
                      <a:pt x="13886" y="9605"/>
                    </a:lnTo>
                    <a:lnTo>
                      <a:pt x="13886" y="7192"/>
                    </a:lnTo>
                    <a:lnTo>
                      <a:pt x="15429" y="7192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4800"/>
                    </a:lnTo>
                    <a:lnTo>
                      <a:pt x="9257" y="4800"/>
                    </a:lnTo>
                    <a:lnTo>
                      <a:pt x="9257" y="7192"/>
                    </a:lnTo>
                    <a:lnTo>
                      <a:pt x="10800" y="7192"/>
                    </a:lnTo>
                    <a:lnTo>
                      <a:pt x="10800" y="4800"/>
                    </a:lnTo>
                    <a:lnTo>
                      <a:pt x="12343" y="4800"/>
                    </a:lnTo>
                    <a:lnTo>
                      <a:pt x="12343" y="7192"/>
                    </a:lnTo>
                    <a:lnTo>
                      <a:pt x="10800" y="7192"/>
                    </a:lnTo>
                    <a:lnTo>
                      <a:pt x="10800" y="12000"/>
                    </a:lnTo>
                    <a:lnTo>
                      <a:pt x="0" y="12000"/>
                    </a:lnTo>
                    <a:lnTo>
                      <a:pt x="0" y="16800"/>
                    </a:lnTo>
                    <a:lnTo>
                      <a:pt x="3086" y="16800"/>
                    </a:lnTo>
                    <a:lnTo>
                      <a:pt x="3086" y="19200"/>
                    </a:lnTo>
                    <a:lnTo>
                      <a:pt x="4629" y="19200"/>
                    </a:lnTo>
                    <a:lnTo>
                      <a:pt x="4629" y="16800"/>
                    </a:lnTo>
                    <a:lnTo>
                      <a:pt x="6171" y="16800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19200"/>
                    </a:lnTo>
                    <a:lnTo>
                      <a:pt x="9257" y="192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9200"/>
                    </a:lnTo>
                    <a:lnTo>
                      <a:pt x="10800" y="19200"/>
                    </a:lnTo>
                    <a:lnTo>
                      <a:pt x="10800" y="16800"/>
                    </a:lnTo>
                    <a:lnTo>
                      <a:pt x="13886" y="16800"/>
                    </a:lnTo>
                    <a:lnTo>
                      <a:pt x="13886" y="19200"/>
                    </a:lnTo>
                    <a:lnTo>
                      <a:pt x="15429" y="19200"/>
                    </a:lnTo>
                    <a:lnTo>
                      <a:pt x="15429" y="16800"/>
                    </a:lnTo>
                    <a:lnTo>
                      <a:pt x="16971" y="16800"/>
                    </a:lnTo>
                    <a:lnTo>
                      <a:pt x="16971" y="17155"/>
                    </a:lnTo>
                    <a:lnTo>
                      <a:pt x="17113" y="17155"/>
                    </a:lnTo>
                    <a:lnTo>
                      <a:pt x="17113" y="12000"/>
                    </a:lnTo>
                    <a:lnTo>
                      <a:pt x="16971" y="12000"/>
                    </a:lnTo>
                    <a:lnTo>
                      <a:pt x="16971" y="9605"/>
                    </a:lnTo>
                    <a:lnTo>
                      <a:pt x="18514" y="9605"/>
                    </a:lnTo>
                    <a:lnTo>
                      <a:pt x="18514" y="7192"/>
                    </a:lnTo>
                    <a:lnTo>
                      <a:pt x="16971" y="7192"/>
                    </a:lnTo>
                    <a:lnTo>
                      <a:pt x="16971" y="4800"/>
                    </a:lnTo>
                    <a:lnTo>
                      <a:pt x="21600" y="4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" name="Shape"/>
              <p:cNvSpPr/>
              <p:nvPr/>
            </p:nvSpPr>
            <p:spPr>
              <a:xfrm>
                <a:off x="2414587" y="-1"/>
                <a:ext cx="13930323" cy="1856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9296" y="12960"/>
                    </a:lnTo>
                    <a:lnTo>
                      <a:pt x="19296" y="10804"/>
                    </a:lnTo>
                    <a:lnTo>
                      <a:pt x="19008" y="10804"/>
                    </a:lnTo>
                    <a:lnTo>
                      <a:pt x="19008" y="12960"/>
                    </a:lnTo>
                    <a:lnTo>
                      <a:pt x="18720" y="12960"/>
                    </a:lnTo>
                    <a:lnTo>
                      <a:pt x="18720" y="10804"/>
                    </a:lnTo>
                    <a:lnTo>
                      <a:pt x="18432" y="10804"/>
                    </a:lnTo>
                    <a:lnTo>
                      <a:pt x="18432" y="12960"/>
                    </a:lnTo>
                    <a:lnTo>
                      <a:pt x="18144" y="12960"/>
                    </a:lnTo>
                    <a:lnTo>
                      <a:pt x="18144" y="10804"/>
                    </a:lnTo>
                    <a:lnTo>
                      <a:pt x="17856" y="10804"/>
                    </a:lnTo>
                    <a:lnTo>
                      <a:pt x="17856" y="12960"/>
                    </a:lnTo>
                    <a:lnTo>
                      <a:pt x="16992" y="12960"/>
                    </a:lnTo>
                    <a:lnTo>
                      <a:pt x="16992" y="10804"/>
                    </a:lnTo>
                    <a:lnTo>
                      <a:pt x="16704" y="10804"/>
                    </a:lnTo>
                    <a:lnTo>
                      <a:pt x="16704" y="12960"/>
                    </a:lnTo>
                    <a:lnTo>
                      <a:pt x="16416" y="12960"/>
                    </a:lnTo>
                    <a:lnTo>
                      <a:pt x="16416" y="8633"/>
                    </a:lnTo>
                    <a:lnTo>
                      <a:pt x="16128" y="8633"/>
                    </a:lnTo>
                    <a:lnTo>
                      <a:pt x="16128" y="10804"/>
                    </a:lnTo>
                    <a:lnTo>
                      <a:pt x="15840" y="10804"/>
                    </a:lnTo>
                    <a:lnTo>
                      <a:pt x="15840" y="8633"/>
                    </a:lnTo>
                    <a:lnTo>
                      <a:pt x="15552" y="8633"/>
                    </a:lnTo>
                    <a:lnTo>
                      <a:pt x="15552" y="6480"/>
                    </a:lnTo>
                    <a:lnTo>
                      <a:pt x="15840" y="6480"/>
                    </a:lnTo>
                    <a:lnTo>
                      <a:pt x="15840" y="8633"/>
                    </a:lnTo>
                    <a:lnTo>
                      <a:pt x="16128" y="8633"/>
                    </a:lnTo>
                    <a:lnTo>
                      <a:pt x="16128" y="6480"/>
                    </a:lnTo>
                    <a:lnTo>
                      <a:pt x="17280" y="6480"/>
                    </a:lnTo>
                    <a:lnTo>
                      <a:pt x="17280" y="8633"/>
                    </a:lnTo>
                    <a:lnTo>
                      <a:pt x="17568" y="8633"/>
                    </a:lnTo>
                    <a:lnTo>
                      <a:pt x="17568" y="10804"/>
                    </a:lnTo>
                    <a:lnTo>
                      <a:pt x="17856" y="10804"/>
                    </a:lnTo>
                    <a:lnTo>
                      <a:pt x="17856" y="8633"/>
                    </a:lnTo>
                    <a:lnTo>
                      <a:pt x="18144" y="8633"/>
                    </a:lnTo>
                    <a:lnTo>
                      <a:pt x="18144" y="6480"/>
                    </a:lnTo>
                    <a:lnTo>
                      <a:pt x="20448" y="6480"/>
                    </a:lnTo>
                    <a:lnTo>
                      <a:pt x="20448" y="2160"/>
                    </a:lnTo>
                    <a:lnTo>
                      <a:pt x="17568" y="2160"/>
                    </a:lnTo>
                    <a:lnTo>
                      <a:pt x="17568" y="0"/>
                    </a:lnTo>
                    <a:lnTo>
                      <a:pt x="16992" y="0"/>
                    </a:lnTo>
                    <a:lnTo>
                      <a:pt x="16992" y="2160"/>
                    </a:lnTo>
                    <a:lnTo>
                      <a:pt x="16704" y="2160"/>
                    </a:lnTo>
                    <a:lnTo>
                      <a:pt x="16704" y="0"/>
                    </a:lnTo>
                    <a:lnTo>
                      <a:pt x="16128" y="0"/>
                    </a:lnTo>
                    <a:lnTo>
                      <a:pt x="16128" y="2160"/>
                    </a:lnTo>
                    <a:lnTo>
                      <a:pt x="15264" y="2160"/>
                    </a:lnTo>
                    <a:lnTo>
                      <a:pt x="15264" y="10804"/>
                    </a:lnTo>
                    <a:lnTo>
                      <a:pt x="14976" y="10804"/>
                    </a:lnTo>
                    <a:lnTo>
                      <a:pt x="14976" y="8633"/>
                    </a:lnTo>
                    <a:lnTo>
                      <a:pt x="15264" y="8633"/>
                    </a:lnTo>
                    <a:lnTo>
                      <a:pt x="15264" y="2160"/>
                    </a:lnTo>
                    <a:lnTo>
                      <a:pt x="14976" y="2160"/>
                    </a:lnTo>
                    <a:lnTo>
                      <a:pt x="14976" y="0"/>
                    </a:lnTo>
                    <a:lnTo>
                      <a:pt x="14688" y="0"/>
                    </a:lnTo>
                    <a:lnTo>
                      <a:pt x="14688" y="2160"/>
                    </a:lnTo>
                    <a:lnTo>
                      <a:pt x="14400" y="2160"/>
                    </a:lnTo>
                    <a:lnTo>
                      <a:pt x="14400" y="8633"/>
                    </a:lnTo>
                    <a:lnTo>
                      <a:pt x="14112" y="8633"/>
                    </a:lnTo>
                    <a:lnTo>
                      <a:pt x="14112" y="6480"/>
                    </a:lnTo>
                    <a:lnTo>
                      <a:pt x="14400" y="6480"/>
                    </a:lnTo>
                    <a:lnTo>
                      <a:pt x="14400" y="0"/>
                    </a:lnTo>
                    <a:lnTo>
                      <a:pt x="14112" y="0"/>
                    </a:lnTo>
                    <a:lnTo>
                      <a:pt x="14112" y="2160"/>
                    </a:lnTo>
                    <a:lnTo>
                      <a:pt x="13824" y="2160"/>
                    </a:lnTo>
                    <a:lnTo>
                      <a:pt x="13824" y="0"/>
                    </a:lnTo>
                    <a:lnTo>
                      <a:pt x="12960" y="0"/>
                    </a:lnTo>
                    <a:lnTo>
                      <a:pt x="12960" y="10804"/>
                    </a:lnTo>
                    <a:lnTo>
                      <a:pt x="12672" y="10804"/>
                    </a:lnTo>
                    <a:lnTo>
                      <a:pt x="12672" y="12960"/>
                    </a:lnTo>
                    <a:lnTo>
                      <a:pt x="12384" y="12960"/>
                    </a:lnTo>
                    <a:lnTo>
                      <a:pt x="12384" y="8633"/>
                    </a:lnTo>
                    <a:lnTo>
                      <a:pt x="11808" y="8633"/>
                    </a:lnTo>
                    <a:lnTo>
                      <a:pt x="11808" y="6480"/>
                    </a:lnTo>
                    <a:lnTo>
                      <a:pt x="12384" y="6480"/>
                    </a:lnTo>
                    <a:lnTo>
                      <a:pt x="12384" y="8633"/>
                    </a:lnTo>
                    <a:lnTo>
                      <a:pt x="12960" y="8633"/>
                    </a:lnTo>
                    <a:lnTo>
                      <a:pt x="12960" y="0"/>
                    </a:lnTo>
                    <a:lnTo>
                      <a:pt x="12096" y="0"/>
                    </a:lnTo>
                    <a:lnTo>
                      <a:pt x="12096" y="2160"/>
                    </a:lnTo>
                    <a:lnTo>
                      <a:pt x="11808" y="2160"/>
                    </a:lnTo>
                    <a:lnTo>
                      <a:pt x="11808" y="12960"/>
                    </a:lnTo>
                    <a:lnTo>
                      <a:pt x="11520" y="12960"/>
                    </a:lnTo>
                    <a:lnTo>
                      <a:pt x="11520" y="10804"/>
                    </a:lnTo>
                    <a:lnTo>
                      <a:pt x="11232" y="10804"/>
                    </a:lnTo>
                    <a:lnTo>
                      <a:pt x="11232" y="12960"/>
                    </a:lnTo>
                    <a:lnTo>
                      <a:pt x="9792" y="12960"/>
                    </a:lnTo>
                    <a:lnTo>
                      <a:pt x="9792" y="19440"/>
                    </a:lnTo>
                    <a:lnTo>
                      <a:pt x="9504" y="19440"/>
                    </a:lnTo>
                    <a:lnTo>
                      <a:pt x="9504" y="17280"/>
                    </a:lnTo>
                    <a:lnTo>
                      <a:pt x="9792" y="17280"/>
                    </a:lnTo>
                    <a:lnTo>
                      <a:pt x="9792" y="12960"/>
                    </a:lnTo>
                    <a:lnTo>
                      <a:pt x="9504" y="12960"/>
                    </a:lnTo>
                    <a:lnTo>
                      <a:pt x="9504" y="10804"/>
                    </a:lnTo>
                    <a:lnTo>
                      <a:pt x="9216" y="10804"/>
                    </a:lnTo>
                    <a:lnTo>
                      <a:pt x="9216" y="6480"/>
                    </a:lnTo>
                    <a:lnTo>
                      <a:pt x="10368" y="6480"/>
                    </a:lnTo>
                    <a:lnTo>
                      <a:pt x="10368" y="8633"/>
                    </a:lnTo>
                    <a:lnTo>
                      <a:pt x="10656" y="8633"/>
                    </a:lnTo>
                    <a:lnTo>
                      <a:pt x="10656" y="6480"/>
                    </a:lnTo>
                    <a:lnTo>
                      <a:pt x="10944" y="6480"/>
                    </a:lnTo>
                    <a:lnTo>
                      <a:pt x="10944" y="10804"/>
                    </a:lnTo>
                    <a:lnTo>
                      <a:pt x="11232" y="10804"/>
                    </a:lnTo>
                    <a:lnTo>
                      <a:pt x="11232" y="8633"/>
                    </a:lnTo>
                    <a:lnTo>
                      <a:pt x="11520" y="8633"/>
                    </a:lnTo>
                    <a:lnTo>
                      <a:pt x="11520" y="10804"/>
                    </a:lnTo>
                    <a:lnTo>
                      <a:pt x="11808" y="10804"/>
                    </a:lnTo>
                    <a:lnTo>
                      <a:pt x="11808" y="2160"/>
                    </a:lnTo>
                    <a:lnTo>
                      <a:pt x="10944" y="2160"/>
                    </a:lnTo>
                    <a:lnTo>
                      <a:pt x="10944" y="0"/>
                    </a:lnTo>
                    <a:lnTo>
                      <a:pt x="9792" y="0"/>
                    </a:lnTo>
                    <a:lnTo>
                      <a:pt x="9792" y="2160"/>
                    </a:lnTo>
                    <a:lnTo>
                      <a:pt x="9216" y="2160"/>
                    </a:lnTo>
                    <a:lnTo>
                      <a:pt x="9216" y="0"/>
                    </a:lnTo>
                    <a:lnTo>
                      <a:pt x="9216" y="12960"/>
                    </a:lnTo>
                    <a:lnTo>
                      <a:pt x="8928" y="12960"/>
                    </a:lnTo>
                    <a:lnTo>
                      <a:pt x="8928" y="10804"/>
                    </a:lnTo>
                    <a:lnTo>
                      <a:pt x="9216" y="10804"/>
                    </a:lnTo>
                    <a:lnTo>
                      <a:pt x="9216" y="0"/>
                    </a:lnTo>
                    <a:lnTo>
                      <a:pt x="6624" y="0"/>
                    </a:lnTo>
                    <a:lnTo>
                      <a:pt x="6624" y="10804"/>
                    </a:lnTo>
                    <a:lnTo>
                      <a:pt x="6336" y="10804"/>
                    </a:lnTo>
                    <a:lnTo>
                      <a:pt x="6336" y="12960"/>
                    </a:lnTo>
                    <a:lnTo>
                      <a:pt x="6048" y="12960"/>
                    </a:lnTo>
                    <a:lnTo>
                      <a:pt x="6048" y="10804"/>
                    </a:lnTo>
                    <a:lnTo>
                      <a:pt x="6336" y="10804"/>
                    </a:lnTo>
                    <a:lnTo>
                      <a:pt x="6336" y="8633"/>
                    </a:lnTo>
                    <a:lnTo>
                      <a:pt x="6624" y="8633"/>
                    </a:lnTo>
                    <a:lnTo>
                      <a:pt x="6624" y="0"/>
                    </a:lnTo>
                    <a:lnTo>
                      <a:pt x="4608" y="0"/>
                    </a:lnTo>
                    <a:lnTo>
                      <a:pt x="4608" y="2160"/>
                    </a:lnTo>
                    <a:lnTo>
                      <a:pt x="4320" y="2160"/>
                    </a:lnTo>
                    <a:lnTo>
                      <a:pt x="4320" y="0"/>
                    </a:lnTo>
                    <a:lnTo>
                      <a:pt x="4032" y="0"/>
                    </a:lnTo>
                    <a:lnTo>
                      <a:pt x="4032" y="2160"/>
                    </a:lnTo>
                    <a:lnTo>
                      <a:pt x="1152" y="2160"/>
                    </a:lnTo>
                    <a:lnTo>
                      <a:pt x="1152" y="0"/>
                    </a:lnTo>
                    <a:lnTo>
                      <a:pt x="576" y="0"/>
                    </a:lnTo>
                    <a:lnTo>
                      <a:pt x="576" y="6480"/>
                    </a:lnTo>
                    <a:lnTo>
                      <a:pt x="3744" y="6480"/>
                    </a:lnTo>
                    <a:lnTo>
                      <a:pt x="3744" y="8633"/>
                    </a:lnTo>
                    <a:lnTo>
                      <a:pt x="4032" y="8633"/>
                    </a:lnTo>
                    <a:lnTo>
                      <a:pt x="4032" y="6480"/>
                    </a:lnTo>
                    <a:lnTo>
                      <a:pt x="5437" y="6480"/>
                    </a:lnTo>
                    <a:lnTo>
                      <a:pt x="5437" y="8633"/>
                    </a:lnTo>
                    <a:lnTo>
                      <a:pt x="5760" y="8633"/>
                    </a:lnTo>
                    <a:lnTo>
                      <a:pt x="5760" y="6480"/>
                    </a:lnTo>
                    <a:lnTo>
                      <a:pt x="6048" y="6480"/>
                    </a:lnTo>
                    <a:lnTo>
                      <a:pt x="6048" y="8633"/>
                    </a:lnTo>
                    <a:lnTo>
                      <a:pt x="5760" y="8633"/>
                    </a:lnTo>
                    <a:lnTo>
                      <a:pt x="5760" y="12960"/>
                    </a:lnTo>
                    <a:lnTo>
                      <a:pt x="1152" y="12960"/>
                    </a:lnTo>
                    <a:lnTo>
                      <a:pt x="1152" y="10804"/>
                    </a:lnTo>
                    <a:lnTo>
                      <a:pt x="864" y="10804"/>
                    </a:lnTo>
                    <a:lnTo>
                      <a:pt x="864" y="12961"/>
                    </a:lnTo>
                    <a:lnTo>
                      <a:pt x="1100" y="12961"/>
                    </a:lnTo>
                    <a:lnTo>
                      <a:pt x="1100" y="17280"/>
                    </a:lnTo>
                    <a:lnTo>
                      <a:pt x="1152" y="17280"/>
                    </a:lnTo>
                    <a:lnTo>
                      <a:pt x="1152" y="19440"/>
                    </a:lnTo>
                    <a:lnTo>
                      <a:pt x="0" y="19440"/>
                    </a:lnTo>
                    <a:lnTo>
                      <a:pt x="0" y="21600"/>
                    </a:lnTo>
                    <a:lnTo>
                      <a:pt x="1728" y="21600"/>
                    </a:lnTo>
                    <a:lnTo>
                      <a:pt x="1728" y="19440"/>
                    </a:lnTo>
                    <a:lnTo>
                      <a:pt x="1440" y="19440"/>
                    </a:lnTo>
                    <a:lnTo>
                      <a:pt x="1440" y="17280"/>
                    </a:lnTo>
                    <a:lnTo>
                      <a:pt x="1728" y="17280"/>
                    </a:lnTo>
                    <a:lnTo>
                      <a:pt x="1728" y="19440"/>
                    </a:lnTo>
                    <a:lnTo>
                      <a:pt x="2016" y="19440"/>
                    </a:lnTo>
                    <a:lnTo>
                      <a:pt x="2016" y="21600"/>
                    </a:lnTo>
                    <a:lnTo>
                      <a:pt x="2304" y="21600"/>
                    </a:lnTo>
                    <a:lnTo>
                      <a:pt x="2304" y="17280"/>
                    </a:lnTo>
                    <a:lnTo>
                      <a:pt x="6912" y="17280"/>
                    </a:lnTo>
                    <a:lnTo>
                      <a:pt x="6912" y="21600"/>
                    </a:lnTo>
                    <a:lnTo>
                      <a:pt x="7200" y="21600"/>
                    </a:lnTo>
                    <a:lnTo>
                      <a:pt x="7200" y="19440"/>
                    </a:lnTo>
                    <a:lnTo>
                      <a:pt x="7488" y="19440"/>
                    </a:lnTo>
                    <a:lnTo>
                      <a:pt x="7488" y="21600"/>
                    </a:lnTo>
                    <a:lnTo>
                      <a:pt x="9792" y="21600"/>
                    </a:lnTo>
                    <a:lnTo>
                      <a:pt x="9792" y="19440"/>
                    </a:lnTo>
                    <a:lnTo>
                      <a:pt x="10080" y="19440"/>
                    </a:lnTo>
                    <a:lnTo>
                      <a:pt x="10080" y="17280"/>
                    </a:lnTo>
                    <a:lnTo>
                      <a:pt x="11808" y="17280"/>
                    </a:lnTo>
                    <a:lnTo>
                      <a:pt x="11808" y="19440"/>
                    </a:lnTo>
                    <a:lnTo>
                      <a:pt x="12096" y="19440"/>
                    </a:lnTo>
                    <a:lnTo>
                      <a:pt x="12096" y="17280"/>
                    </a:lnTo>
                    <a:lnTo>
                      <a:pt x="12384" y="17280"/>
                    </a:lnTo>
                    <a:lnTo>
                      <a:pt x="12384" y="19440"/>
                    </a:lnTo>
                    <a:lnTo>
                      <a:pt x="12672" y="19440"/>
                    </a:lnTo>
                    <a:lnTo>
                      <a:pt x="12672" y="17280"/>
                    </a:lnTo>
                    <a:lnTo>
                      <a:pt x="12960" y="17280"/>
                    </a:lnTo>
                    <a:lnTo>
                      <a:pt x="12960" y="19440"/>
                    </a:lnTo>
                    <a:lnTo>
                      <a:pt x="12672" y="19440"/>
                    </a:lnTo>
                    <a:lnTo>
                      <a:pt x="12672" y="21412"/>
                    </a:lnTo>
                    <a:lnTo>
                      <a:pt x="12960" y="21412"/>
                    </a:lnTo>
                    <a:lnTo>
                      <a:pt x="12960" y="19440"/>
                    </a:lnTo>
                    <a:lnTo>
                      <a:pt x="16416" y="19440"/>
                    </a:lnTo>
                    <a:lnTo>
                      <a:pt x="16416" y="17280"/>
                    </a:lnTo>
                    <a:lnTo>
                      <a:pt x="16704" y="17280"/>
                    </a:lnTo>
                    <a:lnTo>
                      <a:pt x="16704" y="19440"/>
                    </a:lnTo>
                    <a:lnTo>
                      <a:pt x="16992" y="19440"/>
                    </a:lnTo>
                    <a:lnTo>
                      <a:pt x="16992" y="17280"/>
                    </a:lnTo>
                    <a:lnTo>
                      <a:pt x="17280" y="17280"/>
                    </a:lnTo>
                    <a:lnTo>
                      <a:pt x="17280" y="19440"/>
                    </a:lnTo>
                    <a:lnTo>
                      <a:pt x="17568" y="19440"/>
                    </a:lnTo>
                    <a:lnTo>
                      <a:pt x="17568" y="17280"/>
                    </a:lnTo>
                    <a:lnTo>
                      <a:pt x="19008" y="17280"/>
                    </a:lnTo>
                    <a:lnTo>
                      <a:pt x="19008" y="19440"/>
                    </a:lnTo>
                    <a:lnTo>
                      <a:pt x="19584" y="19440"/>
                    </a:lnTo>
                    <a:lnTo>
                      <a:pt x="19584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99" name="object 6"/>
            <p:cNvGrpSpPr/>
            <p:nvPr/>
          </p:nvGrpSpPr>
          <p:grpSpPr>
            <a:xfrm>
              <a:off x="751709" y="8770699"/>
              <a:ext cx="14381466" cy="371276"/>
              <a:chOff x="0" y="0"/>
              <a:chExt cx="14381464" cy="371275"/>
            </a:xfrm>
          </p:grpSpPr>
          <p:sp>
            <p:nvSpPr>
              <p:cNvPr id="285" name="Rectangle"/>
              <p:cNvSpPr/>
              <p:nvPr/>
            </p:nvSpPr>
            <p:spPr>
              <a:xfrm>
                <a:off x="-1" y="185890"/>
                <a:ext cx="103723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" name="Rectangle"/>
              <p:cNvSpPr/>
              <p:nvPr/>
            </p:nvSpPr>
            <p:spPr>
              <a:xfrm>
                <a:off x="207453" y="185890"/>
                <a:ext cx="57966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" name="Rectangle"/>
              <p:cNvSpPr/>
              <p:nvPr/>
            </p:nvSpPr>
            <p:spPr>
              <a:xfrm>
                <a:off x="933536" y="185890"/>
                <a:ext cx="74832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" name="Rectangle"/>
              <p:cNvSpPr/>
              <p:nvPr/>
            </p:nvSpPr>
            <p:spPr>
              <a:xfrm>
                <a:off x="1194104" y="185890"/>
                <a:ext cx="50626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Rectangle"/>
              <p:cNvSpPr/>
              <p:nvPr/>
            </p:nvSpPr>
            <p:spPr>
              <a:xfrm>
                <a:off x="1452181" y="185890"/>
                <a:ext cx="103724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" name="Rectangle"/>
              <p:cNvSpPr/>
              <p:nvPr/>
            </p:nvSpPr>
            <p:spPr>
              <a:xfrm>
                <a:off x="3693363" y="185890"/>
                <a:ext cx="40821" cy="87392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1" name="Rectangle"/>
              <p:cNvSpPr/>
              <p:nvPr/>
            </p:nvSpPr>
            <p:spPr>
              <a:xfrm>
                <a:off x="7327154" y="185890"/>
                <a:ext cx="37480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" name="Rectangle"/>
              <p:cNvSpPr/>
              <p:nvPr/>
            </p:nvSpPr>
            <p:spPr>
              <a:xfrm>
                <a:off x="7572085" y="185890"/>
                <a:ext cx="1051512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3" name="Rectangle"/>
              <p:cNvSpPr/>
              <p:nvPr/>
            </p:nvSpPr>
            <p:spPr>
              <a:xfrm>
                <a:off x="10852460" y="0"/>
                <a:ext cx="185740" cy="169484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4" name="Rectangle"/>
              <p:cNvSpPr/>
              <p:nvPr/>
            </p:nvSpPr>
            <p:spPr>
              <a:xfrm>
                <a:off x="11223935" y="185890"/>
                <a:ext cx="185728" cy="87100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5" name="Rectangle"/>
              <p:cNvSpPr/>
              <p:nvPr/>
            </p:nvSpPr>
            <p:spPr>
              <a:xfrm>
                <a:off x="11595398" y="185890"/>
                <a:ext cx="1356122" cy="87100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6" name="Rectangle"/>
              <p:cNvSpPr/>
              <p:nvPr/>
            </p:nvSpPr>
            <p:spPr>
              <a:xfrm>
                <a:off x="11223935" y="0"/>
                <a:ext cx="2600315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7" name="Square"/>
              <p:cNvSpPr/>
              <p:nvPr/>
            </p:nvSpPr>
            <p:spPr>
              <a:xfrm>
                <a:off x="14009987" y="0"/>
                <a:ext cx="185740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8" name="Rectangle"/>
              <p:cNvSpPr/>
              <p:nvPr/>
            </p:nvSpPr>
            <p:spPr>
              <a:xfrm>
                <a:off x="13055250" y="185890"/>
                <a:ext cx="1326214" cy="87100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15" name="object 7"/>
            <p:cNvGrpSpPr/>
            <p:nvPr/>
          </p:nvGrpSpPr>
          <p:grpSpPr>
            <a:xfrm>
              <a:off x="88441" y="3386241"/>
              <a:ext cx="8358194" cy="5657741"/>
              <a:chOff x="0" y="0"/>
              <a:chExt cx="8358193" cy="5657740"/>
            </a:xfrm>
          </p:grpSpPr>
          <p:sp>
            <p:nvSpPr>
              <p:cNvPr id="300" name="Rectangle"/>
              <p:cNvSpPr/>
              <p:nvPr/>
            </p:nvSpPr>
            <p:spPr>
              <a:xfrm>
                <a:off x="-1" y="5570350"/>
                <a:ext cx="248364" cy="8739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1" name="Rectangle"/>
              <p:cNvSpPr/>
              <p:nvPr/>
            </p:nvSpPr>
            <p:spPr>
              <a:xfrm>
                <a:off x="1671637" y="5570350"/>
                <a:ext cx="28908" cy="8739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2" name="Rectangle"/>
              <p:cNvSpPr/>
              <p:nvPr/>
            </p:nvSpPr>
            <p:spPr>
              <a:xfrm>
                <a:off x="1804262" y="5570350"/>
                <a:ext cx="53115" cy="8739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3" name="Shape"/>
              <p:cNvSpPr/>
              <p:nvPr/>
            </p:nvSpPr>
            <p:spPr>
              <a:xfrm>
                <a:off x="185736" y="5013135"/>
                <a:ext cx="1671642" cy="557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600" y="0"/>
                    </a:lnTo>
                    <a:lnTo>
                      <a:pt x="9600" y="7197"/>
                    </a:lnTo>
                    <a:lnTo>
                      <a:pt x="7200" y="7197"/>
                    </a:lnTo>
                    <a:lnTo>
                      <a:pt x="7200" y="14394"/>
                    </a:lnTo>
                    <a:lnTo>
                      <a:pt x="0" y="14394"/>
                    </a:lnTo>
                    <a:lnTo>
                      <a:pt x="0" y="21591"/>
                    </a:lnTo>
                    <a:lnTo>
                      <a:pt x="9600" y="21591"/>
                    </a:lnTo>
                    <a:lnTo>
                      <a:pt x="9600" y="14394"/>
                    </a:lnTo>
                    <a:lnTo>
                      <a:pt x="14400" y="14394"/>
                    </a:lnTo>
                    <a:lnTo>
                      <a:pt x="14400" y="7197"/>
                    </a:lnTo>
                    <a:lnTo>
                      <a:pt x="16800" y="7197"/>
                    </a:lnTo>
                    <a:lnTo>
                      <a:pt x="16800" y="14414"/>
                    </a:lnTo>
                    <a:lnTo>
                      <a:pt x="14400" y="14414"/>
                    </a:lnTo>
                    <a:lnTo>
                      <a:pt x="14400" y="21600"/>
                    </a:lnTo>
                    <a:lnTo>
                      <a:pt x="19200" y="21600"/>
                    </a:lnTo>
                    <a:lnTo>
                      <a:pt x="19200" y="7197"/>
                    </a:lnTo>
                    <a:lnTo>
                      <a:pt x="21600" y="71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4" name="Shape"/>
              <p:cNvSpPr/>
              <p:nvPr/>
            </p:nvSpPr>
            <p:spPr>
              <a:xfrm>
                <a:off x="1114425" y="4270135"/>
                <a:ext cx="1300165" cy="928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72"/>
                    </a:moveTo>
                    <a:lnTo>
                      <a:pt x="18514" y="12972"/>
                    </a:lnTo>
                    <a:lnTo>
                      <a:pt x="18514" y="4314"/>
                    </a:lnTo>
                    <a:lnTo>
                      <a:pt x="15429" y="4314"/>
                    </a:lnTo>
                    <a:lnTo>
                      <a:pt x="15429" y="0"/>
                    </a:lnTo>
                    <a:lnTo>
                      <a:pt x="9257" y="0"/>
                    </a:lnTo>
                    <a:lnTo>
                      <a:pt x="9257" y="8658"/>
                    </a:lnTo>
                    <a:lnTo>
                      <a:pt x="6171" y="8658"/>
                    </a:lnTo>
                    <a:lnTo>
                      <a:pt x="6171" y="12972"/>
                    </a:lnTo>
                    <a:lnTo>
                      <a:pt x="0" y="12972"/>
                    </a:lnTo>
                    <a:lnTo>
                      <a:pt x="0" y="17286"/>
                    </a:lnTo>
                    <a:lnTo>
                      <a:pt x="15429" y="17286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297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5" name="Rectangle"/>
              <p:cNvSpPr/>
              <p:nvPr/>
            </p:nvSpPr>
            <p:spPr>
              <a:xfrm>
                <a:off x="2634081" y="5570350"/>
                <a:ext cx="50765" cy="8739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6" name="Shape"/>
              <p:cNvSpPr/>
              <p:nvPr/>
            </p:nvSpPr>
            <p:spPr>
              <a:xfrm>
                <a:off x="2228850" y="5198799"/>
                <a:ext cx="557216" cy="371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7" name="Square"/>
              <p:cNvSpPr/>
              <p:nvPr/>
            </p:nvSpPr>
            <p:spPr>
              <a:xfrm>
                <a:off x="3343276" y="3713507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8" name="Square"/>
              <p:cNvSpPr/>
              <p:nvPr/>
            </p:nvSpPr>
            <p:spPr>
              <a:xfrm>
                <a:off x="3529013" y="3527844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9" name="Shape"/>
              <p:cNvSpPr/>
              <p:nvPr/>
            </p:nvSpPr>
            <p:spPr>
              <a:xfrm>
                <a:off x="3714751" y="3108020"/>
                <a:ext cx="2971804" cy="1534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683"/>
                    </a:moveTo>
                    <a:lnTo>
                      <a:pt x="20250" y="683"/>
                    </a:lnTo>
                    <a:lnTo>
                      <a:pt x="20250" y="0"/>
                    </a:lnTo>
                    <a:lnTo>
                      <a:pt x="20130" y="0"/>
                    </a:lnTo>
                    <a:lnTo>
                      <a:pt x="20130" y="683"/>
                    </a:lnTo>
                    <a:lnTo>
                      <a:pt x="16200" y="683"/>
                    </a:lnTo>
                    <a:lnTo>
                      <a:pt x="16200" y="3297"/>
                    </a:lnTo>
                    <a:lnTo>
                      <a:pt x="10189" y="3297"/>
                    </a:lnTo>
                    <a:lnTo>
                      <a:pt x="10189" y="2139"/>
                    </a:lnTo>
                    <a:lnTo>
                      <a:pt x="8100" y="2139"/>
                    </a:lnTo>
                    <a:lnTo>
                      <a:pt x="8100" y="11142"/>
                    </a:lnTo>
                    <a:lnTo>
                      <a:pt x="6750" y="11142"/>
                    </a:lnTo>
                    <a:lnTo>
                      <a:pt x="6750" y="13752"/>
                    </a:lnTo>
                    <a:lnTo>
                      <a:pt x="4050" y="13752"/>
                    </a:lnTo>
                    <a:lnTo>
                      <a:pt x="4050" y="11142"/>
                    </a:lnTo>
                    <a:lnTo>
                      <a:pt x="6750" y="11142"/>
                    </a:lnTo>
                    <a:lnTo>
                      <a:pt x="6750" y="8532"/>
                    </a:lnTo>
                    <a:lnTo>
                      <a:pt x="5400" y="8532"/>
                    </a:lnTo>
                    <a:lnTo>
                      <a:pt x="5400" y="5911"/>
                    </a:lnTo>
                    <a:lnTo>
                      <a:pt x="8100" y="5911"/>
                    </a:lnTo>
                    <a:lnTo>
                      <a:pt x="8100" y="2139"/>
                    </a:lnTo>
                    <a:lnTo>
                      <a:pt x="6750" y="2139"/>
                    </a:lnTo>
                    <a:lnTo>
                      <a:pt x="6750" y="3297"/>
                    </a:lnTo>
                    <a:lnTo>
                      <a:pt x="4050" y="3297"/>
                    </a:lnTo>
                    <a:lnTo>
                      <a:pt x="4050" y="5904"/>
                    </a:lnTo>
                    <a:lnTo>
                      <a:pt x="2700" y="5904"/>
                    </a:lnTo>
                    <a:lnTo>
                      <a:pt x="2700" y="3297"/>
                    </a:lnTo>
                    <a:lnTo>
                      <a:pt x="0" y="3297"/>
                    </a:lnTo>
                    <a:lnTo>
                      <a:pt x="0" y="5911"/>
                    </a:lnTo>
                    <a:lnTo>
                      <a:pt x="2700" y="5911"/>
                    </a:lnTo>
                    <a:lnTo>
                      <a:pt x="2700" y="11142"/>
                    </a:lnTo>
                    <a:lnTo>
                      <a:pt x="0" y="11142"/>
                    </a:lnTo>
                    <a:lnTo>
                      <a:pt x="0" y="16362"/>
                    </a:lnTo>
                    <a:lnTo>
                      <a:pt x="1350" y="16362"/>
                    </a:lnTo>
                    <a:lnTo>
                      <a:pt x="1350" y="13752"/>
                    </a:lnTo>
                    <a:lnTo>
                      <a:pt x="2700" y="13752"/>
                    </a:lnTo>
                    <a:lnTo>
                      <a:pt x="2700" y="18972"/>
                    </a:lnTo>
                    <a:lnTo>
                      <a:pt x="4050" y="18972"/>
                    </a:lnTo>
                    <a:lnTo>
                      <a:pt x="4050" y="16362"/>
                    </a:lnTo>
                    <a:lnTo>
                      <a:pt x="5400" y="16362"/>
                    </a:lnTo>
                    <a:lnTo>
                      <a:pt x="5400" y="18972"/>
                    </a:lnTo>
                    <a:lnTo>
                      <a:pt x="4050" y="18972"/>
                    </a:lnTo>
                    <a:lnTo>
                      <a:pt x="4050" y="21600"/>
                    </a:lnTo>
                    <a:lnTo>
                      <a:pt x="5400" y="21600"/>
                    </a:lnTo>
                    <a:lnTo>
                      <a:pt x="5400" y="18972"/>
                    </a:lnTo>
                    <a:lnTo>
                      <a:pt x="8100" y="18972"/>
                    </a:lnTo>
                    <a:lnTo>
                      <a:pt x="8100" y="16362"/>
                    </a:lnTo>
                    <a:lnTo>
                      <a:pt x="6750" y="16362"/>
                    </a:lnTo>
                    <a:lnTo>
                      <a:pt x="6750" y="13752"/>
                    </a:lnTo>
                    <a:lnTo>
                      <a:pt x="9450" y="13752"/>
                    </a:lnTo>
                    <a:lnTo>
                      <a:pt x="9450" y="11142"/>
                    </a:lnTo>
                    <a:lnTo>
                      <a:pt x="10800" y="11142"/>
                    </a:lnTo>
                    <a:lnTo>
                      <a:pt x="10800" y="8532"/>
                    </a:lnTo>
                    <a:lnTo>
                      <a:pt x="13500" y="8532"/>
                    </a:lnTo>
                    <a:lnTo>
                      <a:pt x="13500" y="5911"/>
                    </a:lnTo>
                    <a:lnTo>
                      <a:pt x="18900" y="5911"/>
                    </a:lnTo>
                    <a:lnTo>
                      <a:pt x="18900" y="3297"/>
                    </a:lnTo>
                    <a:lnTo>
                      <a:pt x="21600" y="3297"/>
                    </a:lnTo>
                    <a:lnTo>
                      <a:pt x="21600" y="683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0" name="Shape"/>
              <p:cNvSpPr/>
              <p:nvPr/>
            </p:nvSpPr>
            <p:spPr>
              <a:xfrm>
                <a:off x="4829177" y="4084753"/>
                <a:ext cx="2971803" cy="1485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20196" y="16200"/>
                    </a:lnTo>
                    <a:lnTo>
                      <a:pt x="20196" y="13500"/>
                    </a:lnTo>
                    <a:lnTo>
                      <a:pt x="17550" y="13500"/>
                    </a:lnTo>
                    <a:lnTo>
                      <a:pt x="17550" y="10801"/>
                    </a:lnTo>
                    <a:lnTo>
                      <a:pt x="16200" y="10801"/>
                    </a:lnTo>
                    <a:lnTo>
                      <a:pt x="16200" y="5392"/>
                    </a:lnTo>
                    <a:lnTo>
                      <a:pt x="14850" y="5392"/>
                    </a:lnTo>
                    <a:lnTo>
                      <a:pt x="14850" y="16200"/>
                    </a:lnTo>
                    <a:lnTo>
                      <a:pt x="12150" y="16200"/>
                    </a:lnTo>
                    <a:lnTo>
                      <a:pt x="12150" y="13500"/>
                    </a:lnTo>
                    <a:lnTo>
                      <a:pt x="10800" y="13500"/>
                    </a:lnTo>
                    <a:lnTo>
                      <a:pt x="10800" y="10802"/>
                    </a:lnTo>
                    <a:lnTo>
                      <a:pt x="12150" y="10802"/>
                    </a:lnTo>
                    <a:lnTo>
                      <a:pt x="12150" y="13500"/>
                    </a:lnTo>
                    <a:lnTo>
                      <a:pt x="14850" y="13500"/>
                    </a:lnTo>
                    <a:lnTo>
                      <a:pt x="14850" y="5392"/>
                    </a:lnTo>
                    <a:lnTo>
                      <a:pt x="14688" y="5392"/>
                    </a:lnTo>
                    <a:lnTo>
                      <a:pt x="14688" y="2701"/>
                    </a:lnTo>
                    <a:lnTo>
                      <a:pt x="13500" y="2701"/>
                    </a:lnTo>
                    <a:lnTo>
                      <a:pt x="13500" y="10801"/>
                    </a:lnTo>
                    <a:lnTo>
                      <a:pt x="12150" y="10801"/>
                    </a:lnTo>
                    <a:lnTo>
                      <a:pt x="12150" y="8106"/>
                    </a:lnTo>
                    <a:lnTo>
                      <a:pt x="13500" y="8106"/>
                    </a:lnTo>
                    <a:lnTo>
                      <a:pt x="13500" y="2701"/>
                    </a:lnTo>
                    <a:lnTo>
                      <a:pt x="10800" y="2701"/>
                    </a:lnTo>
                    <a:lnTo>
                      <a:pt x="10800" y="10801"/>
                    </a:lnTo>
                    <a:lnTo>
                      <a:pt x="9450" y="10801"/>
                    </a:lnTo>
                    <a:lnTo>
                      <a:pt x="9450" y="13500"/>
                    </a:lnTo>
                    <a:lnTo>
                      <a:pt x="8100" y="13500"/>
                    </a:lnTo>
                    <a:lnTo>
                      <a:pt x="8100" y="10802"/>
                    </a:lnTo>
                    <a:lnTo>
                      <a:pt x="9450" y="10802"/>
                    </a:lnTo>
                    <a:lnTo>
                      <a:pt x="9450" y="8106"/>
                    </a:lnTo>
                    <a:lnTo>
                      <a:pt x="10800" y="8106"/>
                    </a:lnTo>
                    <a:lnTo>
                      <a:pt x="10800" y="2701"/>
                    </a:lnTo>
                    <a:lnTo>
                      <a:pt x="8100" y="2701"/>
                    </a:lnTo>
                    <a:lnTo>
                      <a:pt x="8100" y="5392"/>
                    </a:lnTo>
                    <a:lnTo>
                      <a:pt x="6750" y="5392"/>
                    </a:lnTo>
                    <a:lnTo>
                      <a:pt x="6750" y="0"/>
                    </a:lnTo>
                    <a:lnTo>
                      <a:pt x="6750" y="16200"/>
                    </a:lnTo>
                    <a:lnTo>
                      <a:pt x="5400" y="16200"/>
                    </a:lnTo>
                    <a:lnTo>
                      <a:pt x="5400" y="13500"/>
                    </a:lnTo>
                    <a:lnTo>
                      <a:pt x="6750" y="13500"/>
                    </a:lnTo>
                    <a:lnTo>
                      <a:pt x="6750" y="0"/>
                    </a:lnTo>
                    <a:lnTo>
                      <a:pt x="4050" y="0"/>
                    </a:lnTo>
                    <a:lnTo>
                      <a:pt x="4050" y="2696"/>
                    </a:lnTo>
                    <a:lnTo>
                      <a:pt x="5400" y="2696"/>
                    </a:lnTo>
                    <a:lnTo>
                      <a:pt x="5400" y="5392"/>
                    </a:lnTo>
                    <a:lnTo>
                      <a:pt x="4050" y="5392"/>
                    </a:lnTo>
                    <a:lnTo>
                      <a:pt x="4050" y="10801"/>
                    </a:lnTo>
                    <a:lnTo>
                      <a:pt x="2700" y="10801"/>
                    </a:lnTo>
                    <a:lnTo>
                      <a:pt x="2700" y="8106"/>
                    </a:lnTo>
                    <a:lnTo>
                      <a:pt x="0" y="8106"/>
                    </a:lnTo>
                    <a:lnTo>
                      <a:pt x="0" y="10802"/>
                    </a:lnTo>
                    <a:lnTo>
                      <a:pt x="1350" y="10802"/>
                    </a:lnTo>
                    <a:lnTo>
                      <a:pt x="1350" y="13500"/>
                    </a:lnTo>
                    <a:lnTo>
                      <a:pt x="2700" y="13500"/>
                    </a:lnTo>
                    <a:lnTo>
                      <a:pt x="27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1" name="Shape"/>
              <p:cNvSpPr/>
              <p:nvPr/>
            </p:nvSpPr>
            <p:spPr>
              <a:xfrm>
                <a:off x="5386377" y="742923"/>
                <a:ext cx="2600341" cy="2227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96"/>
                    </a:moveTo>
                    <a:lnTo>
                      <a:pt x="20057" y="1796"/>
                    </a:lnTo>
                    <a:lnTo>
                      <a:pt x="20057" y="0"/>
                    </a:lnTo>
                    <a:lnTo>
                      <a:pt x="16971" y="0"/>
                    </a:lnTo>
                    <a:lnTo>
                      <a:pt x="16971" y="1796"/>
                    </a:lnTo>
                    <a:lnTo>
                      <a:pt x="15429" y="1796"/>
                    </a:lnTo>
                    <a:lnTo>
                      <a:pt x="15429" y="3606"/>
                    </a:lnTo>
                    <a:lnTo>
                      <a:pt x="13886" y="3606"/>
                    </a:lnTo>
                    <a:lnTo>
                      <a:pt x="13886" y="5400"/>
                    </a:lnTo>
                    <a:lnTo>
                      <a:pt x="12343" y="5400"/>
                    </a:lnTo>
                    <a:lnTo>
                      <a:pt x="12343" y="8998"/>
                    </a:lnTo>
                    <a:lnTo>
                      <a:pt x="10800" y="8998"/>
                    </a:lnTo>
                    <a:lnTo>
                      <a:pt x="10800" y="10795"/>
                    </a:lnTo>
                    <a:lnTo>
                      <a:pt x="9257" y="10795"/>
                    </a:lnTo>
                    <a:lnTo>
                      <a:pt x="9257" y="12600"/>
                    </a:lnTo>
                    <a:lnTo>
                      <a:pt x="7714" y="12600"/>
                    </a:lnTo>
                    <a:lnTo>
                      <a:pt x="7714" y="14400"/>
                    </a:lnTo>
                    <a:lnTo>
                      <a:pt x="4629" y="14400"/>
                    </a:lnTo>
                    <a:lnTo>
                      <a:pt x="4629" y="16200"/>
                    </a:lnTo>
                    <a:lnTo>
                      <a:pt x="3086" y="16200"/>
                    </a:lnTo>
                    <a:lnTo>
                      <a:pt x="3086" y="18000"/>
                    </a:lnTo>
                    <a:lnTo>
                      <a:pt x="1543" y="18000"/>
                    </a:lnTo>
                    <a:lnTo>
                      <a:pt x="1543" y="19800"/>
                    </a:lnTo>
                    <a:lnTo>
                      <a:pt x="0" y="19800"/>
                    </a:lnTo>
                    <a:lnTo>
                      <a:pt x="0" y="21600"/>
                    </a:lnTo>
                    <a:lnTo>
                      <a:pt x="12343" y="21600"/>
                    </a:lnTo>
                    <a:lnTo>
                      <a:pt x="12343" y="19800"/>
                    </a:lnTo>
                    <a:lnTo>
                      <a:pt x="13886" y="19800"/>
                    </a:lnTo>
                    <a:lnTo>
                      <a:pt x="13886" y="18000"/>
                    </a:lnTo>
                    <a:lnTo>
                      <a:pt x="12343" y="18000"/>
                    </a:lnTo>
                    <a:lnTo>
                      <a:pt x="12343" y="16200"/>
                    </a:lnTo>
                    <a:lnTo>
                      <a:pt x="15429" y="16200"/>
                    </a:lnTo>
                    <a:lnTo>
                      <a:pt x="15429" y="14400"/>
                    </a:lnTo>
                    <a:lnTo>
                      <a:pt x="13886" y="14400"/>
                    </a:lnTo>
                    <a:lnTo>
                      <a:pt x="13886" y="12604"/>
                    </a:lnTo>
                    <a:lnTo>
                      <a:pt x="15429" y="12604"/>
                    </a:lnTo>
                    <a:lnTo>
                      <a:pt x="15429" y="10795"/>
                    </a:lnTo>
                    <a:lnTo>
                      <a:pt x="13886" y="10795"/>
                    </a:lnTo>
                    <a:lnTo>
                      <a:pt x="13886" y="9000"/>
                    </a:lnTo>
                    <a:lnTo>
                      <a:pt x="15429" y="9000"/>
                    </a:lnTo>
                    <a:lnTo>
                      <a:pt x="15429" y="5403"/>
                    </a:lnTo>
                    <a:lnTo>
                      <a:pt x="16971" y="5403"/>
                    </a:lnTo>
                    <a:lnTo>
                      <a:pt x="16971" y="3606"/>
                    </a:lnTo>
                    <a:lnTo>
                      <a:pt x="20057" y="3606"/>
                    </a:lnTo>
                    <a:lnTo>
                      <a:pt x="20057" y="5400"/>
                    </a:lnTo>
                    <a:lnTo>
                      <a:pt x="21600" y="5400"/>
                    </a:lnTo>
                    <a:lnTo>
                      <a:pt x="21600" y="1796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2" name="Square"/>
              <p:cNvSpPr/>
              <p:nvPr/>
            </p:nvSpPr>
            <p:spPr>
              <a:xfrm>
                <a:off x="7986704" y="185940"/>
                <a:ext cx="185753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3" name="Shape"/>
              <p:cNvSpPr/>
              <p:nvPr/>
            </p:nvSpPr>
            <p:spPr>
              <a:xfrm>
                <a:off x="7615228" y="372033"/>
                <a:ext cx="742966" cy="37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4" name="Square"/>
              <p:cNvSpPr/>
              <p:nvPr/>
            </p:nvSpPr>
            <p:spPr>
              <a:xfrm>
                <a:off x="8172440" y="-1"/>
                <a:ext cx="185753" cy="18538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42" name="object 8"/>
            <p:cNvGrpSpPr/>
            <p:nvPr/>
          </p:nvGrpSpPr>
          <p:grpSpPr>
            <a:xfrm>
              <a:off x="4917616" y="4129165"/>
              <a:ext cx="11067614" cy="4914818"/>
              <a:chOff x="0" y="0"/>
              <a:chExt cx="11067613" cy="4914817"/>
            </a:xfrm>
          </p:grpSpPr>
          <p:sp>
            <p:nvSpPr>
              <p:cNvPr id="316" name="Square"/>
              <p:cNvSpPr/>
              <p:nvPr/>
            </p:nvSpPr>
            <p:spPr>
              <a:xfrm>
                <a:off x="2414586" y="1299629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7" name="Square"/>
              <p:cNvSpPr/>
              <p:nvPr/>
            </p:nvSpPr>
            <p:spPr>
              <a:xfrm>
                <a:off x="2414586" y="928306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8" name="Square"/>
              <p:cNvSpPr/>
              <p:nvPr/>
            </p:nvSpPr>
            <p:spPr>
              <a:xfrm>
                <a:off x="2600325" y="556983"/>
                <a:ext cx="185740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9" name="Shape"/>
              <p:cNvSpPr/>
              <p:nvPr/>
            </p:nvSpPr>
            <p:spPr>
              <a:xfrm>
                <a:off x="-1" y="4455875"/>
                <a:ext cx="2971803" cy="458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476"/>
                    </a:lnTo>
                    <a:lnTo>
                      <a:pt x="7417" y="17476"/>
                    </a:lnTo>
                    <a:lnTo>
                      <a:pt x="7417" y="21600"/>
                    </a:lnTo>
                    <a:lnTo>
                      <a:pt x="8100" y="21600"/>
                    </a:lnTo>
                    <a:lnTo>
                      <a:pt x="8100" y="17476"/>
                    </a:lnTo>
                    <a:lnTo>
                      <a:pt x="16200" y="17476"/>
                    </a:lnTo>
                    <a:lnTo>
                      <a:pt x="16200" y="21600"/>
                    </a:lnTo>
                    <a:lnTo>
                      <a:pt x="16464" y="21600"/>
                    </a:lnTo>
                    <a:lnTo>
                      <a:pt x="16464" y="17476"/>
                    </a:lnTo>
                    <a:lnTo>
                      <a:pt x="21600" y="1747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0" name="Square"/>
              <p:cNvSpPr/>
              <p:nvPr/>
            </p:nvSpPr>
            <p:spPr>
              <a:xfrm>
                <a:off x="2786062" y="742645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1" name="Rectangle"/>
              <p:cNvSpPr/>
              <p:nvPr/>
            </p:nvSpPr>
            <p:spPr>
              <a:xfrm>
                <a:off x="2991268" y="4827198"/>
                <a:ext cx="103736" cy="87620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2" name="Rectangle"/>
              <p:cNvSpPr/>
              <p:nvPr/>
            </p:nvSpPr>
            <p:spPr>
              <a:xfrm>
                <a:off x="3157537" y="4641536"/>
                <a:ext cx="185741" cy="1694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3" name="Square"/>
              <p:cNvSpPr/>
              <p:nvPr/>
            </p:nvSpPr>
            <p:spPr>
              <a:xfrm>
                <a:off x="3157537" y="-1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4" name="Shape"/>
              <p:cNvSpPr/>
              <p:nvPr/>
            </p:nvSpPr>
            <p:spPr>
              <a:xfrm>
                <a:off x="4829177" y="4455875"/>
                <a:ext cx="557215" cy="251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15938"/>
                    </a:lnTo>
                    <a:lnTo>
                      <a:pt x="0" y="15938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5938"/>
                    </a:lnTo>
                    <a:lnTo>
                      <a:pt x="21600" y="1593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5" name="Rectangle"/>
              <p:cNvSpPr/>
              <p:nvPr/>
            </p:nvSpPr>
            <p:spPr>
              <a:xfrm>
                <a:off x="5386389" y="4641536"/>
                <a:ext cx="185741" cy="1694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757864" y="4827426"/>
                <a:ext cx="185741" cy="87100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7" name="Rectangle"/>
              <p:cNvSpPr/>
              <p:nvPr/>
            </p:nvSpPr>
            <p:spPr>
              <a:xfrm>
                <a:off x="6129339" y="4827426"/>
                <a:ext cx="185728" cy="87100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8" name="Shape"/>
              <p:cNvSpPr/>
              <p:nvPr/>
            </p:nvSpPr>
            <p:spPr>
              <a:xfrm>
                <a:off x="4271963" y="2599260"/>
                <a:ext cx="2043117" cy="1856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85"/>
                    </a:moveTo>
                    <a:lnTo>
                      <a:pt x="19636" y="17285"/>
                    </a:lnTo>
                    <a:lnTo>
                      <a:pt x="19636" y="19443"/>
                    </a:lnTo>
                    <a:lnTo>
                      <a:pt x="17673" y="19443"/>
                    </a:lnTo>
                    <a:lnTo>
                      <a:pt x="17673" y="17285"/>
                    </a:lnTo>
                    <a:lnTo>
                      <a:pt x="15709" y="17285"/>
                    </a:lnTo>
                    <a:lnTo>
                      <a:pt x="15709" y="15128"/>
                    </a:lnTo>
                    <a:lnTo>
                      <a:pt x="13745" y="15128"/>
                    </a:lnTo>
                    <a:lnTo>
                      <a:pt x="13745" y="10803"/>
                    </a:lnTo>
                    <a:lnTo>
                      <a:pt x="11782" y="10803"/>
                    </a:lnTo>
                    <a:lnTo>
                      <a:pt x="11782" y="12956"/>
                    </a:lnTo>
                    <a:lnTo>
                      <a:pt x="9818" y="12956"/>
                    </a:lnTo>
                    <a:lnTo>
                      <a:pt x="9818" y="8641"/>
                    </a:lnTo>
                    <a:lnTo>
                      <a:pt x="7855" y="8641"/>
                    </a:lnTo>
                    <a:lnTo>
                      <a:pt x="7855" y="6484"/>
                    </a:lnTo>
                    <a:lnTo>
                      <a:pt x="5891" y="6484"/>
                    </a:lnTo>
                    <a:lnTo>
                      <a:pt x="5891" y="4327"/>
                    </a:lnTo>
                    <a:lnTo>
                      <a:pt x="3927" y="4327"/>
                    </a:lnTo>
                    <a:lnTo>
                      <a:pt x="3927" y="2155"/>
                    </a:lnTo>
                    <a:lnTo>
                      <a:pt x="1964" y="2155"/>
                    </a:lnTo>
                    <a:lnTo>
                      <a:pt x="1964" y="0"/>
                    </a:lnTo>
                    <a:lnTo>
                      <a:pt x="0" y="0"/>
                    </a:lnTo>
                    <a:lnTo>
                      <a:pt x="0" y="2161"/>
                    </a:lnTo>
                    <a:lnTo>
                      <a:pt x="1964" y="2161"/>
                    </a:lnTo>
                    <a:lnTo>
                      <a:pt x="1964" y="8641"/>
                    </a:lnTo>
                    <a:lnTo>
                      <a:pt x="3927" y="8641"/>
                    </a:lnTo>
                    <a:lnTo>
                      <a:pt x="3927" y="10799"/>
                    </a:lnTo>
                    <a:lnTo>
                      <a:pt x="1964" y="10799"/>
                    </a:lnTo>
                    <a:lnTo>
                      <a:pt x="1964" y="15128"/>
                    </a:lnTo>
                    <a:lnTo>
                      <a:pt x="3927" y="15128"/>
                    </a:lnTo>
                    <a:lnTo>
                      <a:pt x="3927" y="19443"/>
                    </a:lnTo>
                    <a:lnTo>
                      <a:pt x="5891" y="19443"/>
                    </a:lnTo>
                    <a:lnTo>
                      <a:pt x="5891" y="21600"/>
                    </a:lnTo>
                    <a:lnTo>
                      <a:pt x="9818" y="21600"/>
                    </a:lnTo>
                    <a:lnTo>
                      <a:pt x="9818" y="19443"/>
                    </a:lnTo>
                    <a:lnTo>
                      <a:pt x="11782" y="19443"/>
                    </a:lnTo>
                    <a:lnTo>
                      <a:pt x="11782" y="17285"/>
                    </a:lnTo>
                    <a:lnTo>
                      <a:pt x="13745" y="17285"/>
                    </a:lnTo>
                    <a:lnTo>
                      <a:pt x="13745" y="19443"/>
                    </a:lnTo>
                    <a:lnTo>
                      <a:pt x="11782" y="19443"/>
                    </a:lnTo>
                    <a:lnTo>
                      <a:pt x="11782" y="21600"/>
                    </a:lnTo>
                    <a:lnTo>
                      <a:pt x="21600" y="21600"/>
                    </a:lnTo>
                    <a:lnTo>
                      <a:pt x="21600" y="17285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9" name="Shape"/>
              <p:cNvSpPr/>
              <p:nvPr/>
            </p:nvSpPr>
            <p:spPr>
              <a:xfrm>
                <a:off x="5757864" y="4455875"/>
                <a:ext cx="928691" cy="371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7280" y="10800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0800"/>
                    </a:lnTo>
                    <a:lnTo>
                      <a:pt x="8640" y="10800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4320" y="1080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Rectangle"/>
              <p:cNvSpPr/>
              <p:nvPr/>
            </p:nvSpPr>
            <p:spPr>
              <a:xfrm>
                <a:off x="6500802" y="4827426"/>
                <a:ext cx="313997" cy="87100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1" name="Rectangle"/>
              <p:cNvSpPr/>
              <p:nvPr/>
            </p:nvSpPr>
            <p:spPr>
              <a:xfrm>
                <a:off x="6918516" y="4827426"/>
                <a:ext cx="139513" cy="87100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6872288" y="4642043"/>
                <a:ext cx="185741" cy="168977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3" name="Square"/>
              <p:cNvSpPr/>
              <p:nvPr/>
            </p:nvSpPr>
            <p:spPr>
              <a:xfrm>
                <a:off x="7800964" y="2599030"/>
                <a:ext cx="185741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4" name="Square"/>
              <p:cNvSpPr/>
              <p:nvPr/>
            </p:nvSpPr>
            <p:spPr>
              <a:xfrm>
                <a:off x="7986703" y="2784413"/>
                <a:ext cx="185740" cy="18665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5" name="Square"/>
              <p:cNvSpPr/>
              <p:nvPr/>
            </p:nvSpPr>
            <p:spPr>
              <a:xfrm>
                <a:off x="8358178" y="2413649"/>
                <a:ext cx="185740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6" name="Shape"/>
              <p:cNvSpPr/>
              <p:nvPr/>
            </p:nvSpPr>
            <p:spPr>
              <a:xfrm>
                <a:off x="8172439" y="2971065"/>
                <a:ext cx="557216" cy="37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7" name="Square"/>
              <p:cNvSpPr/>
              <p:nvPr/>
            </p:nvSpPr>
            <p:spPr>
              <a:xfrm>
                <a:off x="8729653" y="3341829"/>
                <a:ext cx="185740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8" name="Square"/>
              <p:cNvSpPr/>
              <p:nvPr/>
            </p:nvSpPr>
            <p:spPr>
              <a:xfrm>
                <a:off x="8729653" y="2971065"/>
                <a:ext cx="185740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9" name="Shape"/>
              <p:cNvSpPr/>
              <p:nvPr/>
            </p:nvSpPr>
            <p:spPr>
              <a:xfrm>
                <a:off x="8543914" y="1670850"/>
                <a:ext cx="928692" cy="1300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3080"/>
                    </a:lnTo>
                    <a:lnTo>
                      <a:pt x="12960" y="3080"/>
                    </a:lnTo>
                    <a:lnTo>
                      <a:pt x="12960" y="9260"/>
                    </a:lnTo>
                    <a:lnTo>
                      <a:pt x="8640" y="9260"/>
                    </a:lnTo>
                    <a:lnTo>
                      <a:pt x="8640" y="12340"/>
                    </a:lnTo>
                    <a:lnTo>
                      <a:pt x="4320" y="12340"/>
                    </a:lnTo>
                    <a:lnTo>
                      <a:pt x="4320" y="15420"/>
                    </a:lnTo>
                    <a:lnTo>
                      <a:pt x="0" y="154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8499"/>
                    </a:lnTo>
                    <a:lnTo>
                      <a:pt x="8640" y="18499"/>
                    </a:lnTo>
                    <a:lnTo>
                      <a:pt x="8640" y="15420"/>
                    </a:lnTo>
                    <a:lnTo>
                      <a:pt x="12960" y="15420"/>
                    </a:lnTo>
                    <a:lnTo>
                      <a:pt x="12960" y="12340"/>
                    </a:lnTo>
                    <a:lnTo>
                      <a:pt x="17280" y="12340"/>
                    </a:lnTo>
                    <a:lnTo>
                      <a:pt x="17280" y="6180"/>
                    </a:lnTo>
                    <a:lnTo>
                      <a:pt x="21600" y="61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0" name="Square"/>
              <p:cNvSpPr/>
              <p:nvPr/>
            </p:nvSpPr>
            <p:spPr>
              <a:xfrm>
                <a:off x="9472603" y="1485468"/>
                <a:ext cx="185740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hape"/>
              <p:cNvSpPr/>
              <p:nvPr/>
            </p:nvSpPr>
            <p:spPr>
              <a:xfrm>
                <a:off x="8915389" y="3156446"/>
                <a:ext cx="2152224" cy="1758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530"/>
                    </a:moveTo>
                    <a:lnTo>
                      <a:pt x="21465" y="20530"/>
                    </a:lnTo>
                    <a:lnTo>
                      <a:pt x="21465" y="18252"/>
                    </a:lnTo>
                    <a:lnTo>
                      <a:pt x="18641" y="18252"/>
                    </a:lnTo>
                    <a:lnTo>
                      <a:pt x="18641" y="15959"/>
                    </a:lnTo>
                    <a:lnTo>
                      <a:pt x="16777" y="15959"/>
                    </a:lnTo>
                    <a:lnTo>
                      <a:pt x="16777" y="13681"/>
                    </a:lnTo>
                    <a:lnTo>
                      <a:pt x="13049" y="13681"/>
                    </a:lnTo>
                    <a:lnTo>
                      <a:pt x="13049" y="11404"/>
                    </a:lnTo>
                    <a:lnTo>
                      <a:pt x="11185" y="11404"/>
                    </a:lnTo>
                    <a:lnTo>
                      <a:pt x="11185" y="9126"/>
                    </a:lnTo>
                    <a:lnTo>
                      <a:pt x="9321" y="9126"/>
                    </a:lnTo>
                    <a:lnTo>
                      <a:pt x="9321" y="6833"/>
                    </a:lnTo>
                    <a:lnTo>
                      <a:pt x="7456" y="6833"/>
                    </a:lnTo>
                    <a:lnTo>
                      <a:pt x="7456" y="4555"/>
                    </a:lnTo>
                    <a:lnTo>
                      <a:pt x="5592" y="4555"/>
                    </a:lnTo>
                    <a:lnTo>
                      <a:pt x="5592" y="2278"/>
                    </a:lnTo>
                    <a:lnTo>
                      <a:pt x="3728" y="2278"/>
                    </a:lnTo>
                    <a:lnTo>
                      <a:pt x="3728" y="0"/>
                    </a:lnTo>
                    <a:lnTo>
                      <a:pt x="0" y="0"/>
                    </a:lnTo>
                    <a:lnTo>
                      <a:pt x="0" y="2278"/>
                    </a:lnTo>
                    <a:lnTo>
                      <a:pt x="1864" y="2278"/>
                    </a:lnTo>
                    <a:lnTo>
                      <a:pt x="1864" y="4555"/>
                    </a:lnTo>
                    <a:lnTo>
                      <a:pt x="0" y="4555"/>
                    </a:lnTo>
                    <a:lnTo>
                      <a:pt x="0" y="6833"/>
                    </a:lnTo>
                    <a:lnTo>
                      <a:pt x="1864" y="6833"/>
                    </a:lnTo>
                    <a:lnTo>
                      <a:pt x="1864" y="11404"/>
                    </a:lnTo>
                    <a:lnTo>
                      <a:pt x="3728" y="11404"/>
                    </a:lnTo>
                    <a:lnTo>
                      <a:pt x="3728" y="9126"/>
                    </a:lnTo>
                    <a:lnTo>
                      <a:pt x="5592" y="9126"/>
                    </a:lnTo>
                    <a:lnTo>
                      <a:pt x="5592" y="11404"/>
                    </a:lnTo>
                    <a:lnTo>
                      <a:pt x="7456" y="11404"/>
                    </a:lnTo>
                    <a:lnTo>
                      <a:pt x="7456" y="15959"/>
                    </a:lnTo>
                    <a:lnTo>
                      <a:pt x="9320" y="15959"/>
                    </a:lnTo>
                    <a:lnTo>
                      <a:pt x="9320" y="18252"/>
                    </a:lnTo>
                    <a:lnTo>
                      <a:pt x="11185" y="18252"/>
                    </a:lnTo>
                    <a:lnTo>
                      <a:pt x="11185" y="20328"/>
                    </a:lnTo>
                    <a:lnTo>
                      <a:pt x="13049" y="20328"/>
                    </a:lnTo>
                    <a:lnTo>
                      <a:pt x="13049" y="15959"/>
                    </a:lnTo>
                    <a:lnTo>
                      <a:pt x="14913" y="15959"/>
                    </a:lnTo>
                    <a:lnTo>
                      <a:pt x="14913" y="18252"/>
                    </a:lnTo>
                    <a:lnTo>
                      <a:pt x="16777" y="18252"/>
                    </a:lnTo>
                    <a:lnTo>
                      <a:pt x="16777" y="20530"/>
                    </a:lnTo>
                    <a:lnTo>
                      <a:pt x="20505" y="20530"/>
                    </a:lnTo>
                    <a:lnTo>
                      <a:pt x="20505" y="21600"/>
                    </a:lnTo>
                    <a:lnTo>
                      <a:pt x="21600" y="21600"/>
                    </a:lnTo>
                    <a:lnTo>
                      <a:pt x="21600" y="2053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343" name="object 9" descr="object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60730" y="6171440"/>
              <a:ext cx="371477" cy="37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object 10"/>
            <p:cNvGrpSpPr/>
            <p:nvPr/>
          </p:nvGrpSpPr>
          <p:grpSpPr>
            <a:xfrm>
              <a:off x="1017129" y="6491189"/>
              <a:ext cx="11701471" cy="2552795"/>
              <a:chOff x="0" y="0"/>
              <a:chExt cx="11701470" cy="2552794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2465174"/>
                <a:ext cx="149493" cy="8762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quare"/>
              <p:cNvSpPr/>
              <p:nvPr/>
            </p:nvSpPr>
            <p:spPr>
              <a:xfrm>
                <a:off x="928687" y="227951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quare"/>
              <p:cNvSpPr/>
              <p:nvPr/>
            </p:nvSpPr>
            <p:spPr>
              <a:xfrm>
                <a:off x="1114425" y="979881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quare"/>
              <p:cNvSpPr/>
              <p:nvPr/>
            </p:nvSpPr>
            <p:spPr>
              <a:xfrm>
                <a:off x="1300162" y="116554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quare"/>
              <p:cNvSpPr/>
              <p:nvPr/>
            </p:nvSpPr>
            <p:spPr>
              <a:xfrm>
                <a:off x="1485900" y="153686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quare"/>
              <p:cNvSpPr/>
              <p:nvPr/>
            </p:nvSpPr>
            <p:spPr>
              <a:xfrm>
                <a:off x="1671637" y="1908188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quare"/>
              <p:cNvSpPr/>
              <p:nvPr/>
            </p:nvSpPr>
            <p:spPr>
              <a:xfrm>
                <a:off x="1671637" y="1351203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quare"/>
              <p:cNvSpPr/>
              <p:nvPr/>
            </p:nvSpPr>
            <p:spPr>
              <a:xfrm>
                <a:off x="1857375" y="2093851"/>
                <a:ext cx="185740" cy="185663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quare"/>
              <p:cNvSpPr/>
              <p:nvPr/>
            </p:nvSpPr>
            <p:spPr>
              <a:xfrm>
                <a:off x="3157537" y="1908188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3" name="Square"/>
              <p:cNvSpPr/>
              <p:nvPr/>
            </p:nvSpPr>
            <p:spPr>
              <a:xfrm>
                <a:off x="3528999" y="-1"/>
                <a:ext cx="50930" cy="51577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4" name="Shape"/>
              <p:cNvSpPr/>
              <p:nvPr/>
            </p:nvSpPr>
            <p:spPr>
              <a:xfrm>
                <a:off x="3343276" y="2093850"/>
                <a:ext cx="371465" cy="355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292"/>
                    </a:moveTo>
                    <a:lnTo>
                      <a:pt x="10800" y="1129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11292"/>
                    </a:lnTo>
                    <a:lnTo>
                      <a:pt x="10800" y="112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129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quare"/>
              <p:cNvSpPr/>
              <p:nvPr/>
            </p:nvSpPr>
            <p:spPr>
              <a:xfrm>
                <a:off x="5200652" y="608558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quare"/>
              <p:cNvSpPr/>
              <p:nvPr/>
            </p:nvSpPr>
            <p:spPr>
              <a:xfrm>
                <a:off x="5386389" y="422897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quare"/>
              <p:cNvSpPr/>
              <p:nvPr/>
            </p:nvSpPr>
            <p:spPr>
              <a:xfrm>
                <a:off x="5757864" y="237236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8" name="Square"/>
              <p:cNvSpPr/>
              <p:nvPr/>
            </p:nvSpPr>
            <p:spPr>
              <a:xfrm>
                <a:off x="5943602" y="979881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9" name="Square"/>
              <p:cNvSpPr/>
              <p:nvPr/>
            </p:nvSpPr>
            <p:spPr>
              <a:xfrm>
                <a:off x="6129339" y="116554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0" name="Square"/>
              <p:cNvSpPr/>
              <p:nvPr/>
            </p:nvSpPr>
            <p:spPr>
              <a:xfrm>
                <a:off x="6315077" y="153686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1" name="Square"/>
              <p:cNvSpPr/>
              <p:nvPr/>
            </p:nvSpPr>
            <p:spPr>
              <a:xfrm>
                <a:off x="6500814" y="1351203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2" name="Square"/>
              <p:cNvSpPr/>
              <p:nvPr/>
            </p:nvSpPr>
            <p:spPr>
              <a:xfrm>
                <a:off x="6686552" y="1722526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3" name="Square"/>
              <p:cNvSpPr/>
              <p:nvPr/>
            </p:nvSpPr>
            <p:spPr>
              <a:xfrm>
                <a:off x="8172453" y="153686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4" name="Square"/>
              <p:cNvSpPr/>
              <p:nvPr/>
            </p:nvSpPr>
            <p:spPr>
              <a:xfrm>
                <a:off x="8172453" y="979881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5" name="Square"/>
              <p:cNvSpPr/>
              <p:nvPr/>
            </p:nvSpPr>
            <p:spPr>
              <a:xfrm>
                <a:off x="8358190" y="1908188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6" name="Square"/>
              <p:cNvSpPr/>
              <p:nvPr/>
            </p:nvSpPr>
            <p:spPr>
              <a:xfrm>
                <a:off x="8543928" y="2093851"/>
                <a:ext cx="185740" cy="185663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7" name="Square"/>
              <p:cNvSpPr/>
              <p:nvPr/>
            </p:nvSpPr>
            <p:spPr>
              <a:xfrm>
                <a:off x="8543928" y="237236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8" name="Square"/>
              <p:cNvSpPr/>
              <p:nvPr/>
            </p:nvSpPr>
            <p:spPr>
              <a:xfrm>
                <a:off x="9101140" y="794219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9" name="Square"/>
              <p:cNvSpPr/>
              <p:nvPr/>
            </p:nvSpPr>
            <p:spPr>
              <a:xfrm>
                <a:off x="9658354" y="1351203"/>
                <a:ext cx="185740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0" name="Square"/>
              <p:cNvSpPr/>
              <p:nvPr/>
            </p:nvSpPr>
            <p:spPr>
              <a:xfrm>
                <a:off x="9844091" y="1536865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1" name="Square"/>
              <p:cNvSpPr/>
              <p:nvPr/>
            </p:nvSpPr>
            <p:spPr>
              <a:xfrm>
                <a:off x="10587043" y="2093851"/>
                <a:ext cx="185740" cy="185663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2" name="Rectangle"/>
              <p:cNvSpPr/>
              <p:nvPr/>
            </p:nvSpPr>
            <p:spPr>
              <a:xfrm>
                <a:off x="11144241" y="2465174"/>
                <a:ext cx="185741" cy="87328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3" name="Square"/>
              <p:cNvSpPr/>
              <p:nvPr/>
            </p:nvSpPr>
            <p:spPr>
              <a:xfrm>
                <a:off x="11515730" y="51574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375" name="object 11" descr="object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8594" y="7099746"/>
              <a:ext cx="371477" cy="37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3" name="object 12"/>
            <p:cNvGrpSpPr/>
            <p:nvPr/>
          </p:nvGrpSpPr>
          <p:grpSpPr>
            <a:xfrm>
              <a:off x="13461545" y="6171440"/>
              <a:ext cx="2414593" cy="2784926"/>
              <a:chOff x="0" y="-1"/>
              <a:chExt cx="2414592" cy="2784925"/>
            </a:xfrm>
          </p:grpSpPr>
          <p:sp>
            <p:nvSpPr>
              <p:cNvPr id="376" name="Square"/>
              <p:cNvSpPr/>
              <p:nvPr/>
            </p:nvSpPr>
            <p:spPr>
              <a:xfrm>
                <a:off x="-1" y="1485290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7" name="Square"/>
              <p:cNvSpPr/>
              <p:nvPr/>
            </p:nvSpPr>
            <p:spPr>
              <a:xfrm>
                <a:off x="185737" y="167095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8" name="Square"/>
              <p:cNvSpPr/>
              <p:nvPr/>
            </p:nvSpPr>
            <p:spPr>
              <a:xfrm>
                <a:off x="371475" y="204227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9" name="Square"/>
              <p:cNvSpPr/>
              <p:nvPr/>
            </p:nvSpPr>
            <p:spPr>
              <a:xfrm>
                <a:off x="371475" y="74264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quare"/>
              <p:cNvSpPr/>
              <p:nvPr/>
            </p:nvSpPr>
            <p:spPr>
              <a:xfrm>
                <a:off x="557212" y="2413599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1" name="Square"/>
              <p:cNvSpPr/>
              <p:nvPr/>
            </p:nvSpPr>
            <p:spPr>
              <a:xfrm>
                <a:off x="557212" y="556983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2" name="Square"/>
              <p:cNvSpPr/>
              <p:nvPr/>
            </p:nvSpPr>
            <p:spPr>
              <a:xfrm>
                <a:off x="742950" y="2042275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Square"/>
              <p:cNvSpPr/>
              <p:nvPr/>
            </p:nvSpPr>
            <p:spPr>
              <a:xfrm>
                <a:off x="742950" y="928306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4" name="Square"/>
              <p:cNvSpPr/>
              <p:nvPr/>
            </p:nvSpPr>
            <p:spPr>
              <a:xfrm>
                <a:off x="742950" y="371322"/>
                <a:ext cx="185740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5" name="Square"/>
              <p:cNvSpPr/>
              <p:nvPr/>
            </p:nvSpPr>
            <p:spPr>
              <a:xfrm>
                <a:off x="928687" y="2413599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6" name="Square"/>
              <p:cNvSpPr/>
              <p:nvPr/>
            </p:nvSpPr>
            <p:spPr>
              <a:xfrm>
                <a:off x="928687" y="111396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7" name="Square"/>
              <p:cNvSpPr/>
              <p:nvPr/>
            </p:nvSpPr>
            <p:spPr>
              <a:xfrm>
                <a:off x="928687" y="-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8" name="Square"/>
              <p:cNvSpPr/>
              <p:nvPr/>
            </p:nvSpPr>
            <p:spPr>
              <a:xfrm>
                <a:off x="1114425" y="2599260"/>
                <a:ext cx="185740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9" name="Square"/>
              <p:cNvSpPr/>
              <p:nvPr/>
            </p:nvSpPr>
            <p:spPr>
              <a:xfrm>
                <a:off x="1300162" y="1299629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0" name="Square"/>
              <p:cNvSpPr/>
              <p:nvPr/>
            </p:nvSpPr>
            <p:spPr>
              <a:xfrm>
                <a:off x="1485900" y="1670951"/>
                <a:ext cx="185740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1" name="Square"/>
              <p:cNvSpPr/>
              <p:nvPr/>
            </p:nvSpPr>
            <p:spPr>
              <a:xfrm>
                <a:off x="2043113" y="2042275"/>
                <a:ext cx="185742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2" name="Square"/>
              <p:cNvSpPr/>
              <p:nvPr/>
            </p:nvSpPr>
            <p:spPr>
              <a:xfrm>
                <a:off x="2228852" y="2227937"/>
                <a:ext cx="185740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03" name="object 13"/>
            <p:cNvGrpSpPr/>
            <p:nvPr/>
          </p:nvGrpSpPr>
          <p:grpSpPr>
            <a:xfrm>
              <a:off x="7889417" y="3386519"/>
              <a:ext cx="5572133" cy="5198523"/>
              <a:chOff x="-1" y="0"/>
              <a:chExt cx="5572131" cy="5198522"/>
            </a:xfrm>
          </p:grpSpPr>
          <p:sp>
            <p:nvSpPr>
              <p:cNvPr id="394" name="Square"/>
              <p:cNvSpPr/>
              <p:nvPr/>
            </p:nvSpPr>
            <p:spPr>
              <a:xfrm>
                <a:off x="557211" y="-1"/>
                <a:ext cx="185728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Shape"/>
              <p:cNvSpPr/>
              <p:nvPr/>
            </p:nvSpPr>
            <p:spPr>
              <a:xfrm>
                <a:off x="557211" y="2785531"/>
                <a:ext cx="1671630" cy="37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2400" y="10800"/>
                    </a:lnTo>
                    <a:lnTo>
                      <a:pt x="2400" y="21597"/>
                    </a:lnTo>
                    <a:lnTo>
                      <a:pt x="4800" y="21597"/>
                    </a:lnTo>
                    <a:lnTo>
                      <a:pt x="4800" y="10800"/>
                    </a:lnTo>
                    <a:lnTo>
                      <a:pt x="7200" y="10800"/>
                    </a:lnTo>
                    <a:lnTo>
                      <a:pt x="7200" y="21597"/>
                    </a:lnTo>
                    <a:lnTo>
                      <a:pt x="9600" y="21597"/>
                    </a:lnTo>
                    <a:lnTo>
                      <a:pt x="9600" y="10800"/>
                    </a:lnTo>
                    <a:lnTo>
                      <a:pt x="12000" y="10800"/>
                    </a:lnTo>
                    <a:lnTo>
                      <a:pt x="12000" y="21600"/>
                    </a:lnTo>
                    <a:lnTo>
                      <a:pt x="19200" y="21600"/>
                    </a:lnTo>
                    <a:lnTo>
                      <a:pt x="192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6" name="Shape"/>
              <p:cNvSpPr/>
              <p:nvPr/>
            </p:nvSpPr>
            <p:spPr>
              <a:xfrm>
                <a:off x="3157538" y="4270213"/>
                <a:ext cx="742954" cy="742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382"/>
                    </a:moveTo>
                    <a:lnTo>
                      <a:pt x="10800" y="538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400"/>
                    </a:lnTo>
                    <a:lnTo>
                      <a:pt x="10800" y="5400"/>
                    </a:lnTo>
                    <a:lnTo>
                      <a:pt x="10800" y="16202"/>
                    </a:lnTo>
                    <a:lnTo>
                      <a:pt x="16200" y="16202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10810"/>
                    </a:lnTo>
                    <a:lnTo>
                      <a:pt x="21600" y="10810"/>
                    </a:lnTo>
                    <a:lnTo>
                      <a:pt x="21600" y="53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7" name="Shape"/>
              <p:cNvSpPr/>
              <p:nvPr/>
            </p:nvSpPr>
            <p:spPr>
              <a:xfrm>
                <a:off x="-2" y="185101"/>
                <a:ext cx="4086232" cy="2599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057"/>
                    </a:moveTo>
                    <a:lnTo>
                      <a:pt x="19636" y="20057"/>
                    </a:lnTo>
                    <a:lnTo>
                      <a:pt x="19636" y="18515"/>
                    </a:lnTo>
                    <a:lnTo>
                      <a:pt x="17673" y="18515"/>
                    </a:lnTo>
                    <a:lnTo>
                      <a:pt x="17673" y="16972"/>
                    </a:lnTo>
                    <a:lnTo>
                      <a:pt x="15709" y="16972"/>
                    </a:lnTo>
                    <a:lnTo>
                      <a:pt x="15709" y="15434"/>
                    </a:lnTo>
                    <a:lnTo>
                      <a:pt x="14727" y="15434"/>
                    </a:lnTo>
                    <a:lnTo>
                      <a:pt x="14727" y="16972"/>
                    </a:lnTo>
                    <a:lnTo>
                      <a:pt x="13745" y="16972"/>
                    </a:lnTo>
                    <a:lnTo>
                      <a:pt x="13745" y="15434"/>
                    </a:lnTo>
                    <a:lnTo>
                      <a:pt x="12764" y="15434"/>
                    </a:lnTo>
                    <a:lnTo>
                      <a:pt x="12764" y="13887"/>
                    </a:lnTo>
                    <a:lnTo>
                      <a:pt x="13745" y="13887"/>
                    </a:lnTo>
                    <a:lnTo>
                      <a:pt x="13745" y="15434"/>
                    </a:lnTo>
                    <a:lnTo>
                      <a:pt x="14727" y="15434"/>
                    </a:lnTo>
                    <a:lnTo>
                      <a:pt x="14727" y="10802"/>
                    </a:lnTo>
                    <a:lnTo>
                      <a:pt x="13745" y="10802"/>
                    </a:lnTo>
                    <a:lnTo>
                      <a:pt x="13745" y="7722"/>
                    </a:lnTo>
                    <a:lnTo>
                      <a:pt x="12764" y="7722"/>
                    </a:lnTo>
                    <a:lnTo>
                      <a:pt x="12764" y="4631"/>
                    </a:lnTo>
                    <a:lnTo>
                      <a:pt x="11782" y="4631"/>
                    </a:lnTo>
                    <a:lnTo>
                      <a:pt x="11782" y="16972"/>
                    </a:lnTo>
                    <a:lnTo>
                      <a:pt x="10800" y="16972"/>
                    </a:lnTo>
                    <a:lnTo>
                      <a:pt x="10800" y="15434"/>
                    </a:lnTo>
                    <a:lnTo>
                      <a:pt x="11782" y="15434"/>
                    </a:lnTo>
                    <a:lnTo>
                      <a:pt x="11782" y="4631"/>
                    </a:lnTo>
                    <a:lnTo>
                      <a:pt x="9818" y="4631"/>
                    </a:lnTo>
                    <a:lnTo>
                      <a:pt x="9818" y="15434"/>
                    </a:lnTo>
                    <a:lnTo>
                      <a:pt x="8836" y="15434"/>
                    </a:lnTo>
                    <a:lnTo>
                      <a:pt x="8836" y="13887"/>
                    </a:lnTo>
                    <a:lnTo>
                      <a:pt x="9818" y="13887"/>
                    </a:lnTo>
                    <a:lnTo>
                      <a:pt x="9818" y="4631"/>
                    </a:lnTo>
                    <a:lnTo>
                      <a:pt x="8836" y="4631"/>
                    </a:lnTo>
                    <a:lnTo>
                      <a:pt x="8836" y="3090"/>
                    </a:lnTo>
                    <a:lnTo>
                      <a:pt x="7854" y="3090"/>
                    </a:lnTo>
                    <a:lnTo>
                      <a:pt x="7854" y="15434"/>
                    </a:lnTo>
                    <a:lnTo>
                      <a:pt x="6873" y="15434"/>
                    </a:lnTo>
                    <a:lnTo>
                      <a:pt x="6873" y="13887"/>
                    </a:lnTo>
                    <a:lnTo>
                      <a:pt x="7854" y="13887"/>
                    </a:lnTo>
                    <a:lnTo>
                      <a:pt x="7854" y="1551"/>
                    </a:lnTo>
                    <a:lnTo>
                      <a:pt x="6873" y="1551"/>
                    </a:lnTo>
                    <a:lnTo>
                      <a:pt x="6873" y="4631"/>
                    </a:lnTo>
                    <a:lnTo>
                      <a:pt x="5891" y="4631"/>
                    </a:lnTo>
                    <a:lnTo>
                      <a:pt x="5891" y="3090"/>
                    </a:lnTo>
                    <a:lnTo>
                      <a:pt x="4909" y="3090"/>
                    </a:lnTo>
                    <a:lnTo>
                      <a:pt x="4909" y="0"/>
                    </a:lnTo>
                    <a:lnTo>
                      <a:pt x="3927" y="0"/>
                    </a:lnTo>
                    <a:lnTo>
                      <a:pt x="3927" y="3091"/>
                    </a:lnTo>
                    <a:lnTo>
                      <a:pt x="4909" y="3091"/>
                    </a:lnTo>
                    <a:lnTo>
                      <a:pt x="4909" y="4631"/>
                    </a:lnTo>
                    <a:lnTo>
                      <a:pt x="3927" y="4631"/>
                    </a:lnTo>
                    <a:lnTo>
                      <a:pt x="3927" y="3090"/>
                    </a:lnTo>
                    <a:lnTo>
                      <a:pt x="2945" y="3090"/>
                    </a:lnTo>
                    <a:lnTo>
                      <a:pt x="2945" y="4631"/>
                    </a:lnTo>
                    <a:lnTo>
                      <a:pt x="1964" y="4631"/>
                    </a:lnTo>
                    <a:lnTo>
                      <a:pt x="1964" y="10802"/>
                    </a:lnTo>
                    <a:lnTo>
                      <a:pt x="982" y="10802"/>
                    </a:lnTo>
                    <a:lnTo>
                      <a:pt x="982" y="13883"/>
                    </a:lnTo>
                    <a:lnTo>
                      <a:pt x="0" y="13883"/>
                    </a:lnTo>
                    <a:lnTo>
                      <a:pt x="0" y="15434"/>
                    </a:lnTo>
                    <a:lnTo>
                      <a:pt x="982" y="15434"/>
                    </a:lnTo>
                    <a:lnTo>
                      <a:pt x="982" y="18514"/>
                    </a:lnTo>
                    <a:lnTo>
                      <a:pt x="1964" y="18514"/>
                    </a:lnTo>
                    <a:lnTo>
                      <a:pt x="1964" y="16974"/>
                    </a:lnTo>
                    <a:lnTo>
                      <a:pt x="2945" y="16974"/>
                    </a:lnTo>
                    <a:lnTo>
                      <a:pt x="2945" y="18515"/>
                    </a:lnTo>
                    <a:lnTo>
                      <a:pt x="0" y="18515"/>
                    </a:lnTo>
                    <a:lnTo>
                      <a:pt x="0" y="20057"/>
                    </a:lnTo>
                    <a:lnTo>
                      <a:pt x="982" y="20057"/>
                    </a:lnTo>
                    <a:lnTo>
                      <a:pt x="982" y="21600"/>
                    </a:lnTo>
                    <a:lnTo>
                      <a:pt x="9818" y="21600"/>
                    </a:lnTo>
                    <a:lnTo>
                      <a:pt x="9818" y="20057"/>
                    </a:lnTo>
                    <a:lnTo>
                      <a:pt x="10800" y="20057"/>
                    </a:lnTo>
                    <a:lnTo>
                      <a:pt x="10800" y="18515"/>
                    </a:lnTo>
                    <a:lnTo>
                      <a:pt x="9818" y="18515"/>
                    </a:lnTo>
                    <a:lnTo>
                      <a:pt x="9818" y="16974"/>
                    </a:lnTo>
                    <a:lnTo>
                      <a:pt x="10800" y="16974"/>
                    </a:lnTo>
                    <a:lnTo>
                      <a:pt x="10800" y="18515"/>
                    </a:lnTo>
                    <a:lnTo>
                      <a:pt x="11782" y="18515"/>
                    </a:lnTo>
                    <a:lnTo>
                      <a:pt x="11782" y="21600"/>
                    </a:lnTo>
                    <a:lnTo>
                      <a:pt x="15709" y="21600"/>
                    </a:lnTo>
                    <a:lnTo>
                      <a:pt x="15709" y="20057"/>
                    </a:lnTo>
                    <a:lnTo>
                      <a:pt x="14727" y="20057"/>
                    </a:lnTo>
                    <a:lnTo>
                      <a:pt x="14727" y="18515"/>
                    </a:lnTo>
                    <a:lnTo>
                      <a:pt x="15709" y="18515"/>
                    </a:lnTo>
                    <a:lnTo>
                      <a:pt x="15709" y="20057"/>
                    </a:lnTo>
                    <a:lnTo>
                      <a:pt x="16691" y="20057"/>
                    </a:lnTo>
                    <a:lnTo>
                      <a:pt x="16691" y="21600"/>
                    </a:lnTo>
                    <a:lnTo>
                      <a:pt x="17673" y="21600"/>
                    </a:lnTo>
                    <a:lnTo>
                      <a:pt x="17673" y="20057"/>
                    </a:lnTo>
                    <a:lnTo>
                      <a:pt x="18654" y="20057"/>
                    </a:lnTo>
                    <a:lnTo>
                      <a:pt x="18654" y="21600"/>
                    </a:lnTo>
                    <a:lnTo>
                      <a:pt x="21600" y="21600"/>
                    </a:lnTo>
                    <a:lnTo>
                      <a:pt x="21600" y="20057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8" name="Square"/>
              <p:cNvSpPr/>
              <p:nvPr/>
            </p:nvSpPr>
            <p:spPr>
              <a:xfrm>
                <a:off x="4086227" y="5012859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9" name="Shape"/>
              <p:cNvSpPr/>
              <p:nvPr/>
            </p:nvSpPr>
            <p:spPr>
              <a:xfrm>
                <a:off x="2043112" y="2785531"/>
                <a:ext cx="2971806" cy="1669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804"/>
                    </a:moveTo>
                    <a:lnTo>
                      <a:pt x="20250" y="16804"/>
                    </a:lnTo>
                    <a:lnTo>
                      <a:pt x="20250" y="14403"/>
                    </a:lnTo>
                    <a:lnTo>
                      <a:pt x="18900" y="14403"/>
                    </a:lnTo>
                    <a:lnTo>
                      <a:pt x="18900" y="4796"/>
                    </a:lnTo>
                    <a:lnTo>
                      <a:pt x="17550" y="4796"/>
                    </a:lnTo>
                    <a:lnTo>
                      <a:pt x="17550" y="0"/>
                    </a:lnTo>
                    <a:lnTo>
                      <a:pt x="12150" y="0"/>
                    </a:lnTo>
                    <a:lnTo>
                      <a:pt x="12150" y="4796"/>
                    </a:lnTo>
                    <a:lnTo>
                      <a:pt x="10800" y="4796"/>
                    </a:lnTo>
                    <a:lnTo>
                      <a:pt x="10800" y="2398"/>
                    </a:lnTo>
                    <a:lnTo>
                      <a:pt x="12150" y="2398"/>
                    </a:lnTo>
                    <a:lnTo>
                      <a:pt x="12150" y="0"/>
                    </a:lnTo>
                    <a:lnTo>
                      <a:pt x="9450" y="0"/>
                    </a:lnTo>
                    <a:lnTo>
                      <a:pt x="9450" y="2398"/>
                    </a:lnTo>
                    <a:lnTo>
                      <a:pt x="8100" y="2398"/>
                    </a:lnTo>
                    <a:lnTo>
                      <a:pt x="8100" y="0"/>
                    </a:lnTo>
                    <a:lnTo>
                      <a:pt x="2700" y="0"/>
                    </a:lnTo>
                    <a:lnTo>
                      <a:pt x="2700" y="2398"/>
                    </a:lnTo>
                    <a:lnTo>
                      <a:pt x="5400" y="2398"/>
                    </a:lnTo>
                    <a:lnTo>
                      <a:pt x="5400" y="4796"/>
                    </a:lnTo>
                    <a:lnTo>
                      <a:pt x="4050" y="4796"/>
                    </a:lnTo>
                    <a:lnTo>
                      <a:pt x="4050" y="7195"/>
                    </a:lnTo>
                    <a:lnTo>
                      <a:pt x="5400" y="7195"/>
                    </a:lnTo>
                    <a:lnTo>
                      <a:pt x="5400" y="9593"/>
                    </a:lnTo>
                    <a:lnTo>
                      <a:pt x="4050" y="9593"/>
                    </a:lnTo>
                    <a:lnTo>
                      <a:pt x="4050" y="7195"/>
                    </a:lnTo>
                    <a:lnTo>
                      <a:pt x="2700" y="7195"/>
                    </a:lnTo>
                    <a:lnTo>
                      <a:pt x="2700" y="2398"/>
                    </a:lnTo>
                    <a:lnTo>
                      <a:pt x="1350" y="2398"/>
                    </a:lnTo>
                    <a:lnTo>
                      <a:pt x="1350" y="4796"/>
                    </a:lnTo>
                    <a:lnTo>
                      <a:pt x="0" y="4796"/>
                    </a:lnTo>
                    <a:lnTo>
                      <a:pt x="0" y="7195"/>
                    </a:lnTo>
                    <a:lnTo>
                      <a:pt x="1350" y="7195"/>
                    </a:lnTo>
                    <a:lnTo>
                      <a:pt x="1350" y="12007"/>
                    </a:lnTo>
                    <a:lnTo>
                      <a:pt x="4050" y="12007"/>
                    </a:lnTo>
                    <a:lnTo>
                      <a:pt x="4050" y="16804"/>
                    </a:lnTo>
                    <a:lnTo>
                      <a:pt x="6750" y="16804"/>
                    </a:lnTo>
                    <a:lnTo>
                      <a:pt x="6750" y="19202"/>
                    </a:lnTo>
                    <a:lnTo>
                      <a:pt x="12150" y="19202"/>
                    </a:lnTo>
                    <a:lnTo>
                      <a:pt x="12150" y="14405"/>
                    </a:lnTo>
                    <a:lnTo>
                      <a:pt x="9450" y="14405"/>
                    </a:lnTo>
                    <a:lnTo>
                      <a:pt x="9450" y="12007"/>
                    </a:lnTo>
                    <a:lnTo>
                      <a:pt x="8100" y="12007"/>
                    </a:lnTo>
                    <a:lnTo>
                      <a:pt x="8100" y="9593"/>
                    </a:lnTo>
                    <a:lnTo>
                      <a:pt x="6750" y="9593"/>
                    </a:lnTo>
                    <a:lnTo>
                      <a:pt x="6750" y="7195"/>
                    </a:lnTo>
                    <a:lnTo>
                      <a:pt x="12150" y="7195"/>
                    </a:lnTo>
                    <a:lnTo>
                      <a:pt x="12150" y="9593"/>
                    </a:lnTo>
                    <a:lnTo>
                      <a:pt x="14850" y="9593"/>
                    </a:lnTo>
                    <a:lnTo>
                      <a:pt x="14850" y="12007"/>
                    </a:lnTo>
                    <a:lnTo>
                      <a:pt x="17550" y="12007"/>
                    </a:lnTo>
                    <a:lnTo>
                      <a:pt x="17550" y="14403"/>
                    </a:lnTo>
                    <a:lnTo>
                      <a:pt x="16200" y="14403"/>
                    </a:lnTo>
                    <a:lnTo>
                      <a:pt x="16200" y="16805"/>
                    </a:lnTo>
                    <a:lnTo>
                      <a:pt x="18900" y="16805"/>
                    </a:lnTo>
                    <a:lnTo>
                      <a:pt x="18900" y="21600"/>
                    </a:lnTo>
                    <a:lnTo>
                      <a:pt x="20250" y="21600"/>
                    </a:lnTo>
                    <a:lnTo>
                      <a:pt x="20250" y="19202"/>
                    </a:lnTo>
                    <a:lnTo>
                      <a:pt x="21600" y="19202"/>
                    </a:lnTo>
                    <a:lnTo>
                      <a:pt x="21600" y="16804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0" name="Rectangle"/>
              <p:cNvSpPr/>
              <p:nvPr/>
            </p:nvSpPr>
            <p:spPr>
              <a:xfrm>
                <a:off x="5014915" y="4827198"/>
                <a:ext cx="371478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1" name="Square"/>
              <p:cNvSpPr/>
              <p:nvPr/>
            </p:nvSpPr>
            <p:spPr>
              <a:xfrm>
                <a:off x="5200653" y="4455875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2" name="Square"/>
              <p:cNvSpPr/>
              <p:nvPr/>
            </p:nvSpPr>
            <p:spPr>
              <a:xfrm>
                <a:off x="5386390" y="5012859"/>
                <a:ext cx="185741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404" name="object 14" descr="object 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60893" y="6357101"/>
              <a:ext cx="371477" cy="37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5" name="object 15"/>
            <p:cNvGrpSpPr/>
            <p:nvPr/>
          </p:nvGrpSpPr>
          <p:grpSpPr>
            <a:xfrm>
              <a:off x="2503029" y="5614456"/>
              <a:ext cx="14487534" cy="2699821"/>
              <a:chOff x="0" y="0"/>
              <a:chExt cx="14487533" cy="2699820"/>
            </a:xfrm>
          </p:grpSpPr>
          <p:sp>
            <p:nvSpPr>
              <p:cNvPr id="405" name="Rectangle"/>
              <p:cNvSpPr/>
              <p:nvPr/>
            </p:nvSpPr>
            <p:spPr>
              <a:xfrm>
                <a:off x="-1" y="1791563"/>
                <a:ext cx="118277" cy="65053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6" name="Rectangle"/>
              <p:cNvSpPr/>
              <p:nvPr/>
            </p:nvSpPr>
            <p:spPr>
              <a:xfrm>
                <a:off x="185737" y="1943964"/>
                <a:ext cx="84522" cy="97958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7" name="Rectangle"/>
              <p:cNvSpPr/>
              <p:nvPr/>
            </p:nvSpPr>
            <p:spPr>
              <a:xfrm>
                <a:off x="270256" y="1113738"/>
                <a:ext cx="101222" cy="68227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8" name="Rectangle"/>
              <p:cNvSpPr/>
              <p:nvPr/>
            </p:nvSpPr>
            <p:spPr>
              <a:xfrm>
                <a:off x="557212" y="2552194"/>
                <a:ext cx="17008" cy="4714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9" name="Shape"/>
              <p:cNvSpPr/>
              <p:nvPr/>
            </p:nvSpPr>
            <p:spPr>
              <a:xfrm>
                <a:off x="742950" y="1485772"/>
                <a:ext cx="185740" cy="305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095"/>
                    </a:lnTo>
                    <a:lnTo>
                      <a:pt x="15726" y="13095"/>
                    </a:lnTo>
                    <a:lnTo>
                      <a:pt x="15726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0" name="Square"/>
              <p:cNvSpPr/>
              <p:nvPr/>
            </p:nvSpPr>
            <p:spPr>
              <a:xfrm>
                <a:off x="1030159" y="1856537"/>
                <a:ext cx="84268" cy="87430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1" name="Square"/>
              <p:cNvSpPr/>
              <p:nvPr/>
            </p:nvSpPr>
            <p:spPr>
              <a:xfrm>
                <a:off x="5014914" y="1670951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quare"/>
              <p:cNvSpPr/>
              <p:nvPr/>
            </p:nvSpPr>
            <p:spPr>
              <a:xfrm>
                <a:off x="5200652" y="1299629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3" name="Shape"/>
              <p:cNvSpPr/>
              <p:nvPr/>
            </p:nvSpPr>
            <p:spPr>
              <a:xfrm>
                <a:off x="5014914" y="557593"/>
                <a:ext cx="557216" cy="556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97"/>
                    </a:lnTo>
                    <a:lnTo>
                      <a:pt x="7200" y="7197"/>
                    </a:lnTo>
                    <a:lnTo>
                      <a:pt x="720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94"/>
                    </a:lnTo>
                    <a:lnTo>
                      <a:pt x="14400" y="14394"/>
                    </a:lnTo>
                    <a:lnTo>
                      <a:pt x="14400" y="21591"/>
                    </a:lnTo>
                    <a:lnTo>
                      <a:pt x="21600" y="215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4" name="Square"/>
              <p:cNvSpPr/>
              <p:nvPr/>
            </p:nvSpPr>
            <p:spPr>
              <a:xfrm>
                <a:off x="5572127" y="1113966"/>
                <a:ext cx="185740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5" name="Square"/>
              <p:cNvSpPr/>
              <p:nvPr/>
            </p:nvSpPr>
            <p:spPr>
              <a:xfrm>
                <a:off x="5757864" y="1670951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Square"/>
              <p:cNvSpPr/>
              <p:nvPr/>
            </p:nvSpPr>
            <p:spPr>
              <a:xfrm>
                <a:off x="5943602" y="1299629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Square"/>
              <p:cNvSpPr/>
              <p:nvPr/>
            </p:nvSpPr>
            <p:spPr>
              <a:xfrm>
                <a:off x="6315077" y="1113966"/>
                <a:ext cx="185740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8" name="Square"/>
              <p:cNvSpPr/>
              <p:nvPr/>
            </p:nvSpPr>
            <p:spPr>
              <a:xfrm>
                <a:off x="6686552" y="928306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9" name="Square"/>
              <p:cNvSpPr/>
              <p:nvPr/>
            </p:nvSpPr>
            <p:spPr>
              <a:xfrm>
                <a:off x="7243764" y="1113966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0" name="Square"/>
              <p:cNvSpPr/>
              <p:nvPr/>
            </p:nvSpPr>
            <p:spPr>
              <a:xfrm>
                <a:off x="12072930" y="0"/>
                <a:ext cx="185740" cy="18566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1" name="Shape"/>
              <p:cNvSpPr/>
              <p:nvPr/>
            </p:nvSpPr>
            <p:spPr>
              <a:xfrm>
                <a:off x="11887191" y="185660"/>
                <a:ext cx="2043130" cy="1485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5709" y="18900"/>
                    </a:lnTo>
                    <a:lnTo>
                      <a:pt x="15709" y="16193"/>
                    </a:lnTo>
                    <a:lnTo>
                      <a:pt x="13745" y="16193"/>
                    </a:lnTo>
                    <a:lnTo>
                      <a:pt x="13745" y="18900"/>
                    </a:lnTo>
                    <a:lnTo>
                      <a:pt x="11782" y="18900"/>
                    </a:lnTo>
                    <a:lnTo>
                      <a:pt x="11782" y="16193"/>
                    </a:lnTo>
                    <a:lnTo>
                      <a:pt x="9818" y="16193"/>
                    </a:lnTo>
                    <a:lnTo>
                      <a:pt x="9818" y="13500"/>
                    </a:lnTo>
                    <a:lnTo>
                      <a:pt x="11782" y="13500"/>
                    </a:lnTo>
                    <a:lnTo>
                      <a:pt x="11782" y="16193"/>
                    </a:lnTo>
                    <a:lnTo>
                      <a:pt x="13745" y="16193"/>
                    </a:lnTo>
                    <a:lnTo>
                      <a:pt x="13745" y="13497"/>
                    </a:lnTo>
                    <a:lnTo>
                      <a:pt x="11782" y="13497"/>
                    </a:lnTo>
                    <a:lnTo>
                      <a:pt x="11782" y="10800"/>
                    </a:lnTo>
                    <a:lnTo>
                      <a:pt x="9818" y="10800"/>
                    </a:lnTo>
                    <a:lnTo>
                      <a:pt x="9818" y="13497"/>
                    </a:lnTo>
                    <a:lnTo>
                      <a:pt x="7854" y="13497"/>
                    </a:lnTo>
                    <a:lnTo>
                      <a:pt x="7854" y="16193"/>
                    </a:lnTo>
                    <a:lnTo>
                      <a:pt x="5891" y="16193"/>
                    </a:lnTo>
                    <a:lnTo>
                      <a:pt x="5891" y="13500"/>
                    </a:lnTo>
                    <a:lnTo>
                      <a:pt x="7854" y="13500"/>
                    </a:lnTo>
                    <a:lnTo>
                      <a:pt x="7854" y="10800"/>
                    </a:lnTo>
                    <a:lnTo>
                      <a:pt x="3927" y="10800"/>
                    </a:lnTo>
                    <a:lnTo>
                      <a:pt x="3927" y="8100"/>
                    </a:lnTo>
                    <a:lnTo>
                      <a:pt x="7854" y="8100"/>
                    </a:lnTo>
                    <a:lnTo>
                      <a:pt x="7854" y="5400"/>
                    </a:lnTo>
                    <a:lnTo>
                      <a:pt x="3927" y="5400"/>
                    </a:lnTo>
                    <a:lnTo>
                      <a:pt x="3927" y="2700"/>
                    </a:lnTo>
                    <a:lnTo>
                      <a:pt x="5891" y="2700"/>
                    </a:lnTo>
                    <a:lnTo>
                      <a:pt x="5891" y="0"/>
                    </a:lnTo>
                    <a:lnTo>
                      <a:pt x="3927" y="0"/>
                    </a:lnTo>
                    <a:lnTo>
                      <a:pt x="3927" y="2700"/>
                    </a:lnTo>
                    <a:lnTo>
                      <a:pt x="1964" y="2700"/>
                    </a:lnTo>
                    <a:lnTo>
                      <a:pt x="1964" y="5400"/>
                    </a:lnTo>
                    <a:lnTo>
                      <a:pt x="3927" y="5400"/>
                    </a:lnTo>
                    <a:lnTo>
                      <a:pt x="3927" y="8100"/>
                    </a:lnTo>
                    <a:lnTo>
                      <a:pt x="1964" y="8100"/>
                    </a:lnTo>
                    <a:lnTo>
                      <a:pt x="1964" y="10800"/>
                    </a:lnTo>
                    <a:lnTo>
                      <a:pt x="3927" y="10800"/>
                    </a:lnTo>
                    <a:lnTo>
                      <a:pt x="3927" y="13497"/>
                    </a:lnTo>
                    <a:lnTo>
                      <a:pt x="1964" y="13497"/>
                    </a:lnTo>
                    <a:lnTo>
                      <a:pt x="1964" y="16193"/>
                    </a:lnTo>
                    <a:lnTo>
                      <a:pt x="0" y="16193"/>
                    </a:lnTo>
                    <a:lnTo>
                      <a:pt x="0" y="18907"/>
                    </a:lnTo>
                    <a:lnTo>
                      <a:pt x="3927" y="18907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Rectangle"/>
              <p:cNvSpPr/>
              <p:nvPr/>
            </p:nvSpPr>
            <p:spPr>
              <a:xfrm>
                <a:off x="12630155" y="1671154"/>
                <a:ext cx="1485902" cy="18538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3" name="Shape"/>
              <p:cNvSpPr/>
              <p:nvPr/>
            </p:nvSpPr>
            <p:spPr>
              <a:xfrm>
                <a:off x="13373092" y="2436992"/>
                <a:ext cx="1114429" cy="262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342"/>
                    </a:lnTo>
                    <a:lnTo>
                      <a:pt x="3600" y="13342"/>
                    </a:lnTo>
                    <a:lnTo>
                      <a:pt x="3600" y="21600"/>
                    </a:lnTo>
                    <a:lnTo>
                      <a:pt x="4411" y="21600"/>
                    </a:lnTo>
                    <a:lnTo>
                      <a:pt x="4411" y="13342"/>
                    </a:lnTo>
                    <a:lnTo>
                      <a:pt x="21600" y="1334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4" name="Shape"/>
              <p:cNvSpPr/>
              <p:nvPr/>
            </p:nvSpPr>
            <p:spPr>
              <a:xfrm>
                <a:off x="12630155" y="1856614"/>
                <a:ext cx="1857379" cy="742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9440" y="10782"/>
                    </a:lnTo>
                    <a:lnTo>
                      <a:pt x="19440" y="5400"/>
                    </a:lnTo>
                    <a:lnTo>
                      <a:pt x="12960" y="5400"/>
                    </a:lnTo>
                    <a:lnTo>
                      <a:pt x="12960" y="0"/>
                    </a:lnTo>
                    <a:lnTo>
                      <a:pt x="2160" y="0"/>
                    </a:lnTo>
                    <a:lnTo>
                      <a:pt x="2160" y="5400"/>
                    </a:lnTo>
                    <a:lnTo>
                      <a:pt x="0" y="5400"/>
                    </a:lnTo>
                    <a:lnTo>
                      <a:pt x="0" y="10800"/>
                    </a:lnTo>
                    <a:lnTo>
                      <a:pt x="2160" y="10800"/>
                    </a:lnTo>
                    <a:lnTo>
                      <a:pt x="216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" y="21600"/>
                    </a:lnTo>
                    <a:lnTo>
                      <a:pt x="2160" y="16210"/>
                    </a:lnTo>
                    <a:lnTo>
                      <a:pt x="4320" y="16210"/>
                    </a:lnTo>
                    <a:lnTo>
                      <a:pt x="4320" y="21600"/>
                    </a:lnTo>
                    <a:lnTo>
                      <a:pt x="6480" y="21600"/>
                    </a:lnTo>
                    <a:lnTo>
                      <a:pt x="6480" y="16210"/>
                    </a:lnTo>
                    <a:lnTo>
                      <a:pt x="21600" y="16210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44" name="object 16"/>
            <p:cNvGrpSpPr/>
            <p:nvPr/>
          </p:nvGrpSpPr>
          <p:grpSpPr>
            <a:xfrm>
              <a:off x="2874505" y="3200859"/>
              <a:ext cx="13229192" cy="4270216"/>
              <a:chOff x="0" y="0"/>
              <a:chExt cx="13229191" cy="4270215"/>
            </a:xfrm>
          </p:grpSpPr>
          <p:sp>
            <p:nvSpPr>
              <p:cNvPr id="426" name="Rectangle"/>
              <p:cNvSpPr/>
              <p:nvPr/>
            </p:nvSpPr>
            <p:spPr>
              <a:xfrm>
                <a:off x="0" y="3527340"/>
                <a:ext cx="50764" cy="68227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Rectangle"/>
              <p:cNvSpPr/>
              <p:nvPr/>
            </p:nvSpPr>
            <p:spPr>
              <a:xfrm>
                <a:off x="354723" y="3899374"/>
                <a:ext cx="16755" cy="153393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8" name="Square"/>
              <p:cNvSpPr/>
              <p:nvPr/>
            </p:nvSpPr>
            <p:spPr>
              <a:xfrm>
                <a:off x="557212" y="4084551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9" name="Rectangle"/>
              <p:cNvSpPr/>
              <p:nvPr/>
            </p:nvSpPr>
            <p:spPr>
              <a:xfrm>
                <a:off x="1874532" y="2599260"/>
                <a:ext cx="168570" cy="81359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0" name="Square"/>
              <p:cNvSpPr/>
              <p:nvPr/>
            </p:nvSpPr>
            <p:spPr>
              <a:xfrm>
                <a:off x="5572127" y="1299629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1" name="Square"/>
              <p:cNvSpPr/>
              <p:nvPr/>
            </p:nvSpPr>
            <p:spPr>
              <a:xfrm>
                <a:off x="5757864" y="1856615"/>
                <a:ext cx="185741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2" name="Square"/>
              <p:cNvSpPr/>
              <p:nvPr/>
            </p:nvSpPr>
            <p:spPr>
              <a:xfrm>
                <a:off x="5757864" y="1113966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3" name="Square"/>
              <p:cNvSpPr/>
              <p:nvPr/>
            </p:nvSpPr>
            <p:spPr>
              <a:xfrm>
                <a:off x="6129339" y="1856615"/>
                <a:ext cx="185741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4" name="Square"/>
              <p:cNvSpPr/>
              <p:nvPr/>
            </p:nvSpPr>
            <p:spPr>
              <a:xfrm>
                <a:off x="6315077" y="2042275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5" name="Shape"/>
              <p:cNvSpPr/>
              <p:nvPr/>
            </p:nvSpPr>
            <p:spPr>
              <a:xfrm>
                <a:off x="5757864" y="0"/>
                <a:ext cx="928691" cy="928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7280" y="12960"/>
                    </a:lnTo>
                    <a:lnTo>
                      <a:pt x="17280" y="8627"/>
                    </a:lnTo>
                    <a:lnTo>
                      <a:pt x="12960" y="8627"/>
                    </a:lnTo>
                    <a:lnTo>
                      <a:pt x="12960" y="4313"/>
                    </a:lnTo>
                    <a:lnTo>
                      <a:pt x="8640" y="4313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8627"/>
                    </a:lnTo>
                    <a:lnTo>
                      <a:pt x="4320" y="8627"/>
                    </a:lnTo>
                    <a:lnTo>
                      <a:pt x="432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4"/>
                    </a:lnTo>
                    <a:lnTo>
                      <a:pt x="8640" y="17284"/>
                    </a:lnTo>
                    <a:lnTo>
                      <a:pt x="8640" y="21597"/>
                    </a:lnTo>
                    <a:lnTo>
                      <a:pt x="12960" y="21597"/>
                    </a:lnTo>
                    <a:lnTo>
                      <a:pt x="12960" y="12970"/>
                    </a:lnTo>
                    <a:lnTo>
                      <a:pt x="17280" y="12970"/>
                    </a:lnTo>
                    <a:lnTo>
                      <a:pt x="1728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6" name="Shape"/>
              <p:cNvSpPr/>
              <p:nvPr/>
            </p:nvSpPr>
            <p:spPr>
              <a:xfrm>
                <a:off x="5943602" y="928179"/>
                <a:ext cx="928690" cy="928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13"/>
                    </a:moveTo>
                    <a:lnTo>
                      <a:pt x="17280" y="4313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4313"/>
                    </a:lnTo>
                    <a:lnTo>
                      <a:pt x="4320" y="4313"/>
                    </a:lnTo>
                    <a:lnTo>
                      <a:pt x="4320" y="3"/>
                    </a:lnTo>
                    <a:lnTo>
                      <a:pt x="0" y="3"/>
                    </a:lnTo>
                    <a:lnTo>
                      <a:pt x="0" y="4322"/>
                    </a:lnTo>
                    <a:lnTo>
                      <a:pt x="4320" y="4322"/>
                    </a:lnTo>
                    <a:lnTo>
                      <a:pt x="4320" y="8655"/>
                    </a:lnTo>
                    <a:lnTo>
                      <a:pt x="0" y="8655"/>
                    </a:lnTo>
                    <a:lnTo>
                      <a:pt x="0" y="12968"/>
                    </a:lnTo>
                    <a:lnTo>
                      <a:pt x="4320" y="12968"/>
                    </a:lnTo>
                    <a:lnTo>
                      <a:pt x="4320" y="17281"/>
                    </a:lnTo>
                    <a:lnTo>
                      <a:pt x="0" y="17281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1"/>
                    </a:lnTo>
                    <a:lnTo>
                      <a:pt x="12960" y="17281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81"/>
                    </a:lnTo>
                    <a:lnTo>
                      <a:pt x="12960" y="17281"/>
                    </a:lnTo>
                    <a:lnTo>
                      <a:pt x="12960" y="12968"/>
                    </a:lnTo>
                    <a:lnTo>
                      <a:pt x="17280" y="12968"/>
                    </a:lnTo>
                    <a:lnTo>
                      <a:pt x="17280" y="8655"/>
                    </a:lnTo>
                    <a:lnTo>
                      <a:pt x="21600" y="8655"/>
                    </a:lnTo>
                    <a:lnTo>
                      <a:pt x="21600" y="4313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7" name="Shape"/>
              <p:cNvSpPr/>
              <p:nvPr/>
            </p:nvSpPr>
            <p:spPr>
              <a:xfrm>
                <a:off x="6686552" y="742797"/>
                <a:ext cx="742953" cy="742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6200" y="10782"/>
                    </a:lnTo>
                    <a:lnTo>
                      <a:pt x="16200" y="5391"/>
                    </a:lnTo>
                    <a:lnTo>
                      <a:pt x="10800" y="5391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91"/>
                    </a:lnTo>
                    <a:lnTo>
                      <a:pt x="5400" y="5391"/>
                    </a:lnTo>
                    <a:lnTo>
                      <a:pt x="5400" y="10782"/>
                    </a:lnTo>
                    <a:lnTo>
                      <a:pt x="10800" y="10782"/>
                    </a:lnTo>
                    <a:lnTo>
                      <a:pt x="10800" y="21600"/>
                    </a:lnTo>
                    <a:lnTo>
                      <a:pt x="16200" y="21600"/>
                    </a:lnTo>
                    <a:lnTo>
                      <a:pt x="16200" y="16209"/>
                    </a:lnTo>
                    <a:lnTo>
                      <a:pt x="21600" y="16209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8" name="Square"/>
              <p:cNvSpPr/>
              <p:nvPr/>
            </p:nvSpPr>
            <p:spPr>
              <a:xfrm>
                <a:off x="7429502" y="2042275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9" name="Shape"/>
              <p:cNvSpPr/>
              <p:nvPr/>
            </p:nvSpPr>
            <p:spPr>
              <a:xfrm>
                <a:off x="7058027" y="1485594"/>
                <a:ext cx="557215" cy="556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7200" y="1440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0" name="Shape"/>
              <p:cNvSpPr/>
              <p:nvPr/>
            </p:nvSpPr>
            <p:spPr>
              <a:xfrm>
                <a:off x="7615240" y="1856615"/>
                <a:ext cx="557216" cy="557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77"/>
                    </a:moveTo>
                    <a:lnTo>
                      <a:pt x="7200" y="717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198"/>
                    </a:lnTo>
                    <a:lnTo>
                      <a:pt x="7200" y="7198"/>
                    </a:lnTo>
                    <a:lnTo>
                      <a:pt x="7200" y="14395"/>
                    </a:lnTo>
                    <a:lnTo>
                      <a:pt x="0" y="14395"/>
                    </a:lnTo>
                    <a:lnTo>
                      <a:pt x="0" y="21593"/>
                    </a:lnTo>
                    <a:lnTo>
                      <a:pt x="7200" y="21593"/>
                    </a:lnTo>
                    <a:lnTo>
                      <a:pt x="7200" y="14413"/>
                    </a:lnTo>
                    <a:lnTo>
                      <a:pt x="14400" y="14413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7177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1" name="Square"/>
              <p:cNvSpPr/>
              <p:nvPr/>
            </p:nvSpPr>
            <p:spPr>
              <a:xfrm>
                <a:off x="12072943" y="3527568"/>
                <a:ext cx="185740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Shape"/>
              <p:cNvSpPr/>
              <p:nvPr/>
            </p:nvSpPr>
            <p:spPr>
              <a:xfrm>
                <a:off x="11887205" y="2413599"/>
                <a:ext cx="557216" cy="928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4318"/>
                    </a:lnTo>
                    <a:lnTo>
                      <a:pt x="7200" y="4318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4320"/>
                    </a:lnTo>
                    <a:lnTo>
                      <a:pt x="7200" y="4320"/>
                    </a:lnTo>
                    <a:lnTo>
                      <a:pt x="7200" y="12974"/>
                    </a:lnTo>
                    <a:lnTo>
                      <a:pt x="14400" y="12974"/>
                    </a:lnTo>
                    <a:lnTo>
                      <a:pt x="14400" y="17280"/>
                    </a:lnTo>
                    <a:lnTo>
                      <a:pt x="7200" y="1728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7288"/>
                    </a:lnTo>
                    <a:lnTo>
                      <a:pt x="21600" y="17288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3" name="Shape"/>
              <p:cNvSpPr/>
              <p:nvPr/>
            </p:nvSpPr>
            <p:spPr>
              <a:xfrm>
                <a:off x="12258680" y="3156575"/>
                <a:ext cx="970512" cy="742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6535" y="10782"/>
                    </a:lnTo>
                    <a:lnTo>
                      <a:pt x="16535" y="5391"/>
                    </a:lnTo>
                    <a:lnTo>
                      <a:pt x="12402" y="5391"/>
                    </a:lnTo>
                    <a:lnTo>
                      <a:pt x="12402" y="0"/>
                    </a:lnTo>
                    <a:lnTo>
                      <a:pt x="4134" y="0"/>
                    </a:lnTo>
                    <a:lnTo>
                      <a:pt x="4134" y="5389"/>
                    </a:lnTo>
                    <a:lnTo>
                      <a:pt x="0" y="5389"/>
                    </a:lnTo>
                    <a:lnTo>
                      <a:pt x="0" y="10788"/>
                    </a:lnTo>
                    <a:lnTo>
                      <a:pt x="4134" y="10788"/>
                    </a:lnTo>
                    <a:lnTo>
                      <a:pt x="4134" y="5391"/>
                    </a:lnTo>
                    <a:lnTo>
                      <a:pt x="8268" y="5391"/>
                    </a:lnTo>
                    <a:lnTo>
                      <a:pt x="8268" y="10782"/>
                    </a:lnTo>
                    <a:lnTo>
                      <a:pt x="12401" y="10782"/>
                    </a:lnTo>
                    <a:lnTo>
                      <a:pt x="12401" y="16172"/>
                    </a:lnTo>
                    <a:lnTo>
                      <a:pt x="16535" y="16172"/>
                    </a:lnTo>
                    <a:lnTo>
                      <a:pt x="16535" y="21600"/>
                    </a:lnTo>
                    <a:lnTo>
                      <a:pt x="20669" y="21600"/>
                    </a:lnTo>
                    <a:lnTo>
                      <a:pt x="20669" y="16172"/>
                    </a:lnTo>
                    <a:lnTo>
                      <a:pt x="21600" y="16172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445" name="object 17" descr="object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932531" y="6171440"/>
              <a:ext cx="371477" cy="37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6" name="object 18"/>
            <p:cNvSpPr/>
            <p:nvPr/>
          </p:nvSpPr>
          <p:spPr>
            <a:xfrm>
              <a:off x="10304006" y="6357432"/>
              <a:ext cx="371477" cy="185384"/>
            </a:xfrm>
            <a:prstGeom prst="rect">
              <a:avLst/>
            </a:prstGeom>
            <a:solidFill>
              <a:srgbClr val="AB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447" name="object 19" descr="object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304006" y="6542812"/>
              <a:ext cx="371477" cy="3712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6" name="object 20"/>
            <p:cNvGrpSpPr/>
            <p:nvPr/>
          </p:nvGrpSpPr>
          <p:grpSpPr>
            <a:xfrm>
              <a:off x="9561056" y="5243131"/>
              <a:ext cx="2043118" cy="1299635"/>
              <a:chOff x="0" y="0"/>
              <a:chExt cx="2043117" cy="1299633"/>
            </a:xfrm>
          </p:grpSpPr>
          <p:sp>
            <p:nvSpPr>
              <p:cNvPr id="448" name="Square"/>
              <p:cNvSpPr/>
              <p:nvPr/>
            </p:nvSpPr>
            <p:spPr>
              <a:xfrm>
                <a:off x="0" y="-1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9" name="Shape"/>
              <p:cNvSpPr/>
              <p:nvPr/>
            </p:nvSpPr>
            <p:spPr>
              <a:xfrm>
                <a:off x="185737" y="371322"/>
                <a:ext cx="371478" cy="557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88"/>
                    </a:moveTo>
                    <a:lnTo>
                      <a:pt x="10800" y="7188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7192"/>
                    </a:lnTo>
                    <a:lnTo>
                      <a:pt x="10800" y="7192"/>
                    </a:lnTo>
                    <a:lnTo>
                      <a:pt x="10800" y="14370"/>
                    </a:lnTo>
                    <a:lnTo>
                      <a:pt x="0" y="143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188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0" name="Square"/>
              <p:cNvSpPr/>
              <p:nvPr/>
            </p:nvSpPr>
            <p:spPr>
              <a:xfrm>
                <a:off x="371475" y="185661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1" name="Square"/>
              <p:cNvSpPr/>
              <p:nvPr/>
            </p:nvSpPr>
            <p:spPr>
              <a:xfrm>
                <a:off x="1114425" y="556983"/>
                <a:ext cx="185740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2" name="Square"/>
              <p:cNvSpPr/>
              <p:nvPr/>
            </p:nvSpPr>
            <p:spPr>
              <a:xfrm>
                <a:off x="1300162" y="742647"/>
                <a:ext cx="185741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3" name="Square"/>
              <p:cNvSpPr/>
              <p:nvPr/>
            </p:nvSpPr>
            <p:spPr>
              <a:xfrm>
                <a:off x="1485900" y="928308"/>
                <a:ext cx="185740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4" name="Square"/>
              <p:cNvSpPr/>
              <p:nvPr/>
            </p:nvSpPr>
            <p:spPr>
              <a:xfrm>
                <a:off x="1671638" y="742647"/>
                <a:ext cx="185741" cy="18566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5" name="Square"/>
              <p:cNvSpPr/>
              <p:nvPr/>
            </p:nvSpPr>
            <p:spPr>
              <a:xfrm>
                <a:off x="1857378" y="1113968"/>
                <a:ext cx="185740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91" name="object 21"/>
            <p:cNvGrpSpPr/>
            <p:nvPr/>
          </p:nvGrpSpPr>
          <p:grpSpPr>
            <a:xfrm>
              <a:off x="3617454" y="3200857"/>
              <a:ext cx="11887207" cy="5843125"/>
              <a:chOff x="0" y="0"/>
              <a:chExt cx="11887206" cy="5843124"/>
            </a:xfrm>
          </p:grpSpPr>
          <p:sp>
            <p:nvSpPr>
              <p:cNvPr id="457" name="Rectangle"/>
              <p:cNvSpPr/>
              <p:nvPr/>
            </p:nvSpPr>
            <p:spPr>
              <a:xfrm>
                <a:off x="-1" y="3898890"/>
                <a:ext cx="185740" cy="45867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8" name="Square"/>
              <p:cNvSpPr/>
              <p:nvPr/>
            </p:nvSpPr>
            <p:spPr>
              <a:xfrm>
                <a:off x="185737" y="3713228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9" name="Shape"/>
              <p:cNvSpPr/>
              <p:nvPr/>
            </p:nvSpPr>
            <p:spPr>
              <a:xfrm>
                <a:off x="185737" y="4270136"/>
                <a:ext cx="371478" cy="37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Rectangle"/>
              <p:cNvSpPr/>
              <p:nvPr/>
            </p:nvSpPr>
            <p:spPr>
              <a:xfrm>
                <a:off x="928687" y="3712719"/>
                <a:ext cx="371478" cy="1866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1" name="Rectangle"/>
              <p:cNvSpPr/>
              <p:nvPr/>
            </p:nvSpPr>
            <p:spPr>
              <a:xfrm>
                <a:off x="1671637" y="5384180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2" name="Shape"/>
              <p:cNvSpPr/>
              <p:nvPr/>
            </p:nvSpPr>
            <p:spPr>
              <a:xfrm>
                <a:off x="371475" y="3747962"/>
                <a:ext cx="1857378" cy="1784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075"/>
                    </a:moveTo>
                    <a:lnTo>
                      <a:pt x="19440" y="4075"/>
                    </a:lnTo>
                    <a:lnTo>
                      <a:pt x="19440" y="1827"/>
                    </a:lnTo>
                    <a:lnTo>
                      <a:pt x="21600" y="1827"/>
                    </a:lnTo>
                    <a:lnTo>
                      <a:pt x="21600" y="0"/>
                    </a:lnTo>
                    <a:lnTo>
                      <a:pt x="19440" y="0"/>
                    </a:lnTo>
                    <a:lnTo>
                      <a:pt x="19440" y="1827"/>
                    </a:lnTo>
                    <a:lnTo>
                      <a:pt x="15120" y="1827"/>
                    </a:lnTo>
                    <a:lnTo>
                      <a:pt x="15120" y="4075"/>
                    </a:lnTo>
                    <a:lnTo>
                      <a:pt x="12960" y="4075"/>
                    </a:lnTo>
                    <a:lnTo>
                      <a:pt x="12960" y="6322"/>
                    </a:lnTo>
                    <a:lnTo>
                      <a:pt x="8640" y="6322"/>
                    </a:lnTo>
                    <a:lnTo>
                      <a:pt x="8640" y="8570"/>
                    </a:lnTo>
                    <a:lnTo>
                      <a:pt x="10800" y="8570"/>
                    </a:lnTo>
                    <a:lnTo>
                      <a:pt x="10800" y="10809"/>
                    </a:lnTo>
                    <a:lnTo>
                      <a:pt x="6480" y="10809"/>
                    </a:lnTo>
                    <a:lnTo>
                      <a:pt x="6480" y="8570"/>
                    </a:lnTo>
                    <a:lnTo>
                      <a:pt x="4320" y="8570"/>
                    </a:lnTo>
                    <a:lnTo>
                      <a:pt x="4320" y="10817"/>
                    </a:lnTo>
                    <a:lnTo>
                      <a:pt x="6480" y="10817"/>
                    </a:lnTo>
                    <a:lnTo>
                      <a:pt x="6480" y="13065"/>
                    </a:lnTo>
                    <a:lnTo>
                      <a:pt x="4320" y="13065"/>
                    </a:lnTo>
                    <a:lnTo>
                      <a:pt x="4320" y="10817"/>
                    </a:lnTo>
                    <a:lnTo>
                      <a:pt x="0" y="10817"/>
                    </a:lnTo>
                    <a:lnTo>
                      <a:pt x="0" y="13065"/>
                    </a:lnTo>
                    <a:lnTo>
                      <a:pt x="2160" y="13065"/>
                    </a:lnTo>
                    <a:lnTo>
                      <a:pt x="2160" y="15312"/>
                    </a:lnTo>
                    <a:lnTo>
                      <a:pt x="4320" y="15312"/>
                    </a:lnTo>
                    <a:lnTo>
                      <a:pt x="4320" y="17560"/>
                    </a:lnTo>
                    <a:lnTo>
                      <a:pt x="6480" y="17560"/>
                    </a:lnTo>
                    <a:lnTo>
                      <a:pt x="6480" y="19807"/>
                    </a:lnTo>
                    <a:lnTo>
                      <a:pt x="10800" y="19807"/>
                    </a:lnTo>
                    <a:lnTo>
                      <a:pt x="10800" y="21600"/>
                    </a:lnTo>
                    <a:lnTo>
                      <a:pt x="12960" y="21600"/>
                    </a:lnTo>
                    <a:lnTo>
                      <a:pt x="12960" y="19807"/>
                    </a:lnTo>
                    <a:lnTo>
                      <a:pt x="15120" y="19807"/>
                    </a:lnTo>
                    <a:lnTo>
                      <a:pt x="15120" y="17560"/>
                    </a:lnTo>
                    <a:lnTo>
                      <a:pt x="12960" y="17560"/>
                    </a:lnTo>
                    <a:lnTo>
                      <a:pt x="12960" y="15312"/>
                    </a:lnTo>
                    <a:lnTo>
                      <a:pt x="10800" y="15312"/>
                    </a:lnTo>
                    <a:lnTo>
                      <a:pt x="10800" y="13069"/>
                    </a:lnTo>
                    <a:lnTo>
                      <a:pt x="15120" y="13069"/>
                    </a:lnTo>
                    <a:lnTo>
                      <a:pt x="15120" y="15313"/>
                    </a:lnTo>
                    <a:lnTo>
                      <a:pt x="17280" y="15313"/>
                    </a:lnTo>
                    <a:lnTo>
                      <a:pt x="17280" y="10817"/>
                    </a:lnTo>
                    <a:lnTo>
                      <a:pt x="19440" y="10817"/>
                    </a:lnTo>
                    <a:lnTo>
                      <a:pt x="19440" y="8570"/>
                    </a:lnTo>
                    <a:lnTo>
                      <a:pt x="17280" y="8570"/>
                    </a:lnTo>
                    <a:lnTo>
                      <a:pt x="17280" y="6322"/>
                    </a:lnTo>
                    <a:lnTo>
                      <a:pt x="21600" y="6322"/>
                    </a:lnTo>
                    <a:lnTo>
                      <a:pt x="21600" y="407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3" name="Rectangle"/>
              <p:cNvSpPr/>
              <p:nvPr/>
            </p:nvSpPr>
            <p:spPr>
              <a:xfrm>
                <a:off x="2228837" y="3341904"/>
                <a:ext cx="185740" cy="10085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4" name="Shape"/>
              <p:cNvSpPr/>
              <p:nvPr/>
            </p:nvSpPr>
            <p:spPr>
              <a:xfrm>
                <a:off x="1300162" y="5570351"/>
                <a:ext cx="1124182" cy="272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662"/>
                    </a:moveTo>
                    <a:lnTo>
                      <a:pt x="21413" y="14662"/>
                    </a:lnTo>
                    <a:lnTo>
                      <a:pt x="21413" y="0"/>
                    </a:lnTo>
                    <a:lnTo>
                      <a:pt x="0" y="0"/>
                    </a:lnTo>
                    <a:lnTo>
                      <a:pt x="0" y="14680"/>
                    </a:lnTo>
                    <a:lnTo>
                      <a:pt x="11635" y="14680"/>
                    </a:lnTo>
                    <a:lnTo>
                      <a:pt x="11635" y="21600"/>
                    </a:lnTo>
                    <a:lnTo>
                      <a:pt x="13628" y="21600"/>
                    </a:lnTo>
                    <a:lnTo>
                      <a:pt x="13628" y="14680"/>
                    </a:lnTo>
                    <a:lnTo>
                      <a:pt x="21413" y="14680"/>
                    </a:lnTo>
                    <a:lnTo>
                      <a:pt x="21413" y="21600"/>
                    </a:lnTo>
                    <a:lnTo>
                      <a:pt x="21600" y="21600"/>
                    </a:lnTo>
                    <a:lnTo>
                      <a:pt x="21600" y="14662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5" name="Rectangle"/>
              <p:cNvSpPr/>
              <p:nvPr/>
            </p:nvSpPr>
            <p:spPr>
              <a:xfrm>
                <a:off x="2228850" y="5384180"/>
                <a:ext cx="371477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6" name="Square"/>
              <p:cNvSpPr/>
              <p:nvPr/>
            </p:nvSpPr>
            <p:spPr>
              <a:xfrm>
                <a:off x="2414587" y="5012858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7" name="Square"/>
              <p:cNvSpPr/>
              <p:nvPr/>
            </p:nvSpPr>
            <p:spPr>
              <a:xfrm>
                <a:off x="2414587" y="3713228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8" name="Rectangle"/>
              <p:cNvSpPr/>
              <p:nvPr/>
            </p:nvSpPr>
            <p:spPr>
              <a:xfrm>
                <a:off x="2600325" y="5569843"/>
                <a:ext cx="185740" cy="659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Square"/>
              <p:cNvSpPr/>
              <p:nvPr/>
            </p:nvSpPr>
            <p:spPr>
              <a:xfrm>
                <a:off x="2600325" y="4827197"/>
                <a:ext cx="185740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0" name="Rectangle"/>
              <p:cNvSpPr/>
              <p:nvPr/>
            </p:nvSpPr>
            <p:spPr>
              <a:xfrm>
                <a:off x="2786049" y="5384180"/>
                <a:ext cx="185741" cy="14811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1" name="Square"/>
              <p:cNvSpPr/>
              <p:nvPr/>
            </p:nvSpPr>
            <p:spPr>
              <a:xfrm>
                <a:off x="2786062" y="5012858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2" name="Square"/>
              <p:cNvSpPr/>
              <p:nvPr/>
            </p:nvSpPr>
            <p:spPr>
              <a:xfrm>
                <a:off x="2971800" y="4827197"/>
                <a:ext cx="185740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3" name="Shape"/>
              <p:cNvSpPr/>
              <p:nvPr/>
            </p:nvSpPr>
            <p:spPr>
              <a:xfrm>
                <a:off x="2971800" y="5569843"/>
                <a:ext cx="371477" cy="273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675"/>
                    </a:lnTo>
                    <a:lnTo>
                      <a:pt x="4355" y="14675"/>
                    </a:lnTo>
                    <a:lnTo>
                      <a:pt x="4355" y="21600"/>
                    </a:lnTo>
                    <a:lnTo>
                      <a:pt x="10387" y="21600"/>
                    </a:lnTo>
                    <a:lnTo>
                      <a:pt x="10387" y="14675"/>
                    </a:lnTo>
                    <a:lnTo>
                      <a:pt x="21600" y="1467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4" name="Rectangle"/>
              <p:cNvSpPr/>
              <p:nvPr/>
            </p:nvSpPr>
            <p:spPr>
              <a:xfrm>
                <a:off x="2971800" y="5198519"/>
                <a:ext cx="371477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5" name="Rectangle"/>
              <p:cNvSpPr/>
              <p:nvPr/>
            </p:nvSpPr>
            <p:spPr>
              <a:xfrm>
                <a:off x="3461613" y="5755504"/>
                <a:ext cx="67402" cy="876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6" name="Square"/>
              <p:cNvSpPr/>
              <p:nvPr/>
            </p:nvSpPr>
            <p:spPr>
              <a:xfrm>
                <a:off x="3529012" y="5569843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7" name="Rectangle"/>
              <p:cNvSpPr/>
              <p:nvPr/>
            </p:nvSpPr>
            <p:spPr>
              <a:xfrm>
                <a:off x="3900487" y="557415"/>
                <a:ext cx="371478" cy="18538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8" name="Square"/>
              <p:cNvSpPr/>
              <p:nvPr/>
            </p:nvSpPr>
            <p:spPr>
              <a:xfrm>
                <a:off x="4271962" y="371322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9" name="Square"/>
              <p:cNvSpPr/>
              <p:nvPr/>
            </p:nvSpPr>
            <p:spPr>
              <a:xfrm>
                <a:off x="4457701" y="185660"/>
                <a:ext cx="185740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0" name="Square"/>
              <p:cNvSpPr/>
              <p:nvPr/>
            </p:nvSpPr>
            <p:spPr>
              <a:xfrm>
                <a:off x="4643438" y="-1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Rectangle"/>
              <p:cNvSpPr/>
              <p:nvPr/>
            </p:nvSpPr>
            <p:spPr>
              <a:xfrm>
                <a:off x="6500814" y="5570351"/>
                <a:ext cx="185741" cy="6545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2" name="Square"/>
              <p:cNvSpPr/>
              <p:nvPr/>
            </p:nvSpPr>
            <p:spPr>
              <a:xfrm>
                <a:off x="6500814" y="5198519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3" name="Square"/>
              <p:cNvSpPr/>
              <p:nvPr/>
            </p:nvSpPr>
            <p:spPr>
              <a:xfrm>
                <a:off x="6686552" y="5012858"/>
                <a:ext cx="185740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4" name="Rectangle"/>
              <p:cNvSpPr/>
              <p:nvPr/>
            </p:nvSpPr>
            <p:spPr>
              <a:xfrm>
                <a:off x="6559044" y="5755732"/>
                <a:ext cx="498986" cy="8709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5" name="Shape"/>
              <p:cNvSpPr/>
              <p:nvPr/>
            </p:nvSpPr>
            <p:spPr>
              <a:xfrm>
                <a:off x="6686552" y="5384180"/>
                <a:ext cx="557215" cy="371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6" name="Rectangle"/>
              <p:cNvSpPr/>
              <p:nvPr/>
            </p:nvSpPr>
            <p:spPr>
              <a:xfrm>
                <a:off x="7615227" y="5755504"/>
                <a:ext cx="185740" cy="8732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7" name="Shape"/>
              <p:cNvSpPr/>
              <p:nvPr/>
            </p:nvSpPr>
            <p:spPr>
              <a:xfrm>
                <a:off x="9286878" y="3341904"/>
                <a:ext cx="742952" cy="742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93"/>
                    </a:lnTo>
                    <a:lnTo>
                      <a:pt x="0" y="5393"/>
                    </a:lnTo>
                    <a:lnTo>
                      <a:pt x="0" y="10785"/>
                    </a:lnTo>
                    <a:lnTo>
                      <a:pt x="5400" y="10785"/>
                    </a:lnTo>
                    <a:lnTo>
                      <a:pt x="5400" y="16214"/>
                    </a:lnTo>
                    <a:lnTo>
                      <a:pt x="16200" y="16214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8" name="Square"/>
              <p:cNvSpPr/>
              <p:nvPr/>
            </p:nvSpPr>
            <p:spPr>
              <a:xfrm>
                <a:off x="10029828" y="4084550"/>
                <a:ext cx="185740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Square"/>
              <p:cNvSpPr/>
              <p:nvPr/>
            </p:nvSpPr>
            <p:spPr>
              <a:xfrm>
                <a:off x="10215566" y="4270212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hape"/>
              <p:cNvSpPr/>
              <p:nvPr/>
            </p:nvSpPr>
            <p:spPr>
              <a:xfrm>
                <a:off x="11515729" y="5383698"/>
                <a:ext cx="371477" cy="37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37"/>
                    </a:moveTo>
                    <a:lnTo>
                      <a:pt x="10800" y="10837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3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492" name="object 22" descr="object 2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332205" y="3943656"/>
              <a:ext cx="371477" cy="371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9" name="object 23"/>
            <p:cNvGrpSpPr/>
            <p:nvPr/>
          </p:nvGrpSpPr>
          <p:grpSpPr>
            <a:xfrm>
              <a:off x="88440" y="4314421"/>
              <a:ext cx="13930321" cy="4641945"/>
              <a:chOff x="-1" y="0"/>
              <a:chExt cx="13930321" cy="4641944"/>
            </a:xfrm>
          </p:grpSpPr>
          <p:sp>
            <p:nvSpPr>
              <p:cNvPr id="493" name="Square"/>
              <p:cNvSpPr/>
              <p:nvPr/>
            </p:nvSpPr>
            <p:spPr>
              <a:xfrm>
                <a:off x="-2" y="4456279"/>
                <a:ext cx="185740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Rectangle"/>
              <p:cNvSpPr/>
              <p:nvPr/>
            </p:nvSpPr>
            <p:spPr>
              <a:xfrm>
                <a:off x="185735" y="4270619"/>
                <a:ext cx="557215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5" name="Square"/>
              <p:cNvSpPr/>
              <p:nvPr/>
            </p:nvSpPr>
            <p:spPr>
              <a:xfrm>
                <a:off x="742949" y="4084958"/>
                <a:ext cx="185740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6" name="Square"/>
              <p:cNvSpPr/>
              <p:nvPr/>
            </p:nvSpPr>
            <p:spPr>
              <a:xfrm>
                <a:off x="928686" y="3899294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7" name="Rectangle"/>
              <p:cNvSpPr/>
              <p:nvPr/>
            </p:nvSpPr>
            <p:spPr>
              <a:xfrm>
                <a:off x="1114424" y="3713634"/>
                <a:ext cx="371477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8" name="Rectangle"/>
              <p:cNvSpPr/>
              <p:nvPr/>
            </p:nvSpPr>
            <p:spPr>
              <a:xfrm>
                <a:off x="1485899" y="3342310"/>
                <a:ext cx="185740" cy="37132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9" name="Shape"/>
              <p:cNvSpPr/>
              <p:nvPr/>
            </p:nvSpPr>
            <p:spPr>
              <a:xfrm>
                <a:off x="1671636" y="2971191"/>
                <a:ext cx="371479" cy="37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0" name="Square"/>
              <p:cNvSpPr/>
              <p:nvPr/>
            </p:nvSpPr>
            <p:spPr>
              <a:xfrm>
                <a:off x="2043111" y="2785327"/>
                <a:ext cx="185742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1" name="Rectangle"/>
              <p:cNvSpPr/>
              <p:nvPr/>
            </p:nvSpPr>
            <p:spPr>
              <a:xfrm>
                <a:off x="3157537" y="2599665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quare"/>
              <p:cNvSpPr/>
              <p:nvPr/>
            </p:nvSpPr>
            <p:spPr>
              <a:xfrm>
                <a:off x="3529012" y="2414004"/>
                <a:ext cx="185741" cy="18566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3" name="Rectangle"/>
              <p:cNvSpPr/>
              <p:nvPr/>
            </p:nvSpPr>
            <p:spPr>
              <a:xfrm>
                <a:off x="3714750" y="2329193"/>
                <a:ext cx="371465" cy="8481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4" name="Rectangle"/>
              <p:cNvSpPr/>
              <p:nvPr/>
            </p:nvSpPr>
            <p:spPr>
              <a:xfrm>
                <a:off x="4204652" y="2176768"/>
                <a:ext cx="67301" cy="5157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5" name="Shape"/>
              <p:cNvSpPr/>
              <p:nvPr/>
            </p:nvSpPr>
            <p:spPr>
              <a:xfrm>
                <a:off x="4829176" y="2176768"/>
                <a:ext cx="371465" cy="422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2634"/>
                    </a:lnTo>
                    <a:lnTo>
                      <a:pt x="0" y="263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2637"/>
                    </a:lnTo>
                    <a:lnTo>
                      <a:pt x="21600" y="263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6" name="Shape"/>
              <p:cNvSpPr/>
              <p:nvPr/>
            </p:nvSpPr>
            <p:spPr>
              <a:xfrm>
                <a:off x="5943601" y="0"/>
                <a:ext cx="1300165" cy="1300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6176"/>
                    </a:lnTo>
                    <a:lnTo>
                      <a:pt x="12343" y="6176"/>
                    </a:lnTo>
                    <a:lnTo>
                      <a:pt x="12343" y="12342"/>
                    </a:lnTo>
                    <a:lnTo>
                      <a:pt x="6171" y="12342"/>
                    </a:lnTo>
                    <a:lnTo>
                      <a:pt x="6171" y="18515"/>
                    </a:lnTo>
                    <a:lnTo>
                      <a:pt x="0" y="18515"/>
                    </a:lnTo>
                    <a:lnTo>
                      <a:pt x="0" y="21600"/>
                    </a:lnTo>
                    <a:lnTo>
                      <a:pt x="6171" y="21600"/>
                    </a:lnTo>
                    <a:lnTo>
                      <a:pt x="6171" y="18523"/>
                    </a:lnTo>
                    <a:lnTo>
                      <a:pt x="9257" y="18523"/>
                    </a:lnTo>
                    <a:lnTo>
                      <a:pt x="9257" y="15422"/>
                    </a:lnTo>
                    <a:lnTo>
                      <a:pt x="12343" y="15422"/>
                    </a:lnTo>
                    <a:lnTo>
                      <a:pt x="12343" y="12346"/>
                    </a:lnTo>
                    <a:lnTo>
                      <a:pt x="15429" y="12346"/>
                    </a:lnTo>
                    <a:lnTo>
                      <a:pt x="15429" y="6181"/>
                    </a:lnTo>
                    <a:lnTo>
                      <a:pt x="18514" y="6181"/>
                    </a:lnTo>
                    <a:lnTo>
                      <a:pt x="18514" y="3101"/>
                    </a:lnTo>
                    <a:lnTo>
                      <a:pt x="21600" y="31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quare"/>
              <p:cNvSpPr/>
              <p:nvPr/>
            </p:nvSpPr>
            <p:spPr>
              <a:xfrm>
                <a:off x="13558841" y="2042681"/>
                <a:ext cx="185740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8" name="Rectangle"/>
              <p:cNvSpPr/>
              <p:nvPr/>
            </p:nvSpPr>
            <p:spPr>
              <a:xfrm>
                <a:off x="13744579" y="1671358"/>
                <a:ext cx="185741" cy="37132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510" name="object 24" descr="object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18757" y="5614456"/>
              <a:ext cx="371477" cy="37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0" name="object 25"/>
            <p:cNvGrpSpPr/>
            <p:nvPr/>
          </p:nvGrpSpPr>
          <p:grpSpPr>
            <a:xfrm>
              <a:off x="-1" y="8733145"/>
              <a:ext cx="9153100" cy="1346091"/>
              <a:chOff x="0" y="0"/>
              <a:chExt cx="9153098" cy="1346090"/>
            </a:xfrm>
          </p:grpSpPr>
          <p:sp>
            <p:nvSpPr>
              <p:cNvPr id="511" name="Square"/>
              <p:cNvSpPr/>
              <p:nvPr/>
            </p:nvSpPr>
            <p:spPr>
              <a:xfrm>
                <a:off x="1581531" y="-1"/>
                <a:ext cx="103723" cy="103520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"/>
              <p:cNvSpPr/>
              <p:nvPr/>
            </p:nvSpPr>
            <p:spPr>
              <a:xfrm>
                <a:off x="4900804" y="-1"/>
                <a:ext cx="311179" cy="184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140"/>
                    </a:moveTo>
                    <a:lnTo>
                      <a:pt x="14400" y="1214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2140"/>
                    </a:lnTo>
                    <a:lnTo>
                      <a:pt x="7200" y="1214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214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Rectangle"/>
              <p:cNvSpPr/>
              <p:nvPr/>
            </p:nvSpPr>
            <p:spPr>
              <a:xfrm>
                <a:off x="5834344" y="-1"/>
                <a:ext cx="207457" cy="103520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4" name="Rectangle"/>
              <p:cNvSpPr/>
              <p:nvPr/>
            </p:nvSpPr>
            <p:spPr>
              <a:xfrm>
                <a:off x="6352986" y="-1"/>
                <a:ext cx="103724" cy="207038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5" name="Square"/>
              <p:cNvSpPr/>
              <p:nvPr/>
            </p:nvSpPr>
            <p:spPr>
              <a:xfrm>
                <a:off x="6560441" y="-1"/>
                <a:ext cx="103724" cy="103520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6" name="Shape"/>
              <p:cNvSpPr/>
              <p:nvPr/>
            </p:nvSpPr>
            <p:spPr>
              <a:xfrm>
                <a:off x="7182803" y="-1"/>
                <a:ext cx="726089" cy="310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401"/>
                    </a:moveTo>
                    <a:lnTo>
                      <a:pt x="15429" y="14401"/>
                    </a:lnTo>
                    <a:lnTo>
                      <a:pt x="15429" y="7200"/>
                    </a:lnTo>
                    <a:lnTo>
                      <a:pt x="18514" y="7200"/>
                    </a:lnTo>
                    <a:lnTo>
                      <a:pt x="18514" y="0"/>
                    </a:lnTo>
                    <a:lnTo>
                      <a:pt x="12343" y="0"/>
                    </a:lnTo>
                    <a:lnTo>
                      <a:pt x="12343" y="7200"/>
                    </a:lnTo>
                    <a:lnTo>
                      <a:pt x="9257" y="7200"/>
                    </a:lnTo>
                    <a:lnTo>
                      <a:pt x="9257" y="14401"/>
                    </a:lnTo>
                    <a:lnTo>
                      <a:pt x="0" y="144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401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7" name="Square"/>
              <p:cNvSpPr/>
              <p:nvPr/>
            </p:nvSpPr>
            <p:spPr>
              <a:xfrm>
                <a:off x="8531252" y="-1"/>
                <a:ext cx="103737" cy="103520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Rectangle"/>
              <p:cNvSpPr/>
              <p:nvPr/>
            </p:nvSpPr>
            <p:spPr>
              <a:xfrm>
                <a:off x="8842441" y="-1"/>
                <a:ext cx="207458" cy="103520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9" name="Shape"/>
              <p:cNvSpPr/>
              <p:nvPr/>
            </p:nvSpPr>
            <p:spPr>
              <a:xfrm>
                <a:off x="-1" y="103516"/>
                <a:ext cx="9153100" cy="1242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4"/>
                    </a:moveTo>
                    <a:lnTo>
                      <a:pt x="21356" y="3604"/>
                    </a:lnTo>
                    <a:lnTo>
                      <a:pt x="21356" y="1795"/>
                    </a:lnTo>
                    <a:lnTo>
                      <a:pt x="20867" y="1795"/>
                    </a:lnTo>
                    <a:lnTo>
                      <a:pt x="20867" y="9"/>
                    </a:lnTo>
                    <a:lnTo>
                      <a:pt x="20622" y="9"/>
                    </a:lnTo>
                    <a:lnTo>
                      <a:pt x="20622" y="1795"/>
                    </a:lnTo>
                    <a:lnTo>
                      <a:pt x="20377" y="1795"/>
                    </a:lnTo>
                    <a:lnTo>
                      <a:pt x="20377" y="3604"/>
                    </a:lnTo>
                    <a:lnTo>
                      <a:pt x="20133" y="3604"/>
                    </a:lnTo>
                    <a:lnTo>
                      <a:pt x="20133" y="1795"/>
                    </a:lnTo>
                    <a:lnTo>
                      <a:pt x="20377" y="1795"/>
                    </a:lnTo>
                    <a:lnTo>
                      <a:pt x="20377" y="9"/>
                    </a:lnTo>
                    <a:lnTo>
                      <a:pt x="19888" y="9"/>
                    </a:lnTo>
                    <a:lnTo>
                      <a:pt x="19888" y="3604"/>
                    </a:lnTo>
                    <a:lnTo>
                      <a:pt x="16216" y="3604"/>
                    </a:lnTo>
                    <a:lnTo>
                      <a:pt x="16216" y="1795"/>
                    </a:lnTo>
                    <a:lnTo>
                      <a:pt x="15971" y="1795"/>
                    </a:lnTo>
                    <a:lnTo>
                      <a:pt x="15971" y="3604"/>
                    </a:lnTo>
                    <a:lnTo>
                      <a:pt x="14013" y="3604"/>
                    </a:lnTo>
                    <a:lnTo>
                      <a:pt x="14013" y="9"/>
                    </a:lnTo>
                    <a:lnTo>
                      <a:pt x="13768" y="9"/>
                    </a:lnTo>
                    <a:lnTo>
                      <a:pt x="13768" y="3604"/>
                    </a:lnTo>
                    <a:lnTo>
                      <a:pt x="550" y="3604"/>
                    </a:lnTo>
                    <a:lnTo>
                      <a:pt x="550" y="1799"/>
                    </a:lnTo>
                    <a:lnTo>
                      <a:pt x="795" y="1799"/>
                    </a:lnTo>
                    <a:lnTo>
                      <a:pt x="795" y="0"/>
                    </a:lnTo>
                    <a:lnTo>
                      <a:pt x="305" y="0"/>
                    </a:lnTo>
                    <a:lnTo>
                      <a:pt x="305" y="1795"/>
                    </a:lnTo>
                    <a:lnTo>
                      <a:pt x="60" y="1795"/>
                    </a:lnTo>
                    <a:lnTo>
                      <a:pt x="60" y="9"/>
                    </a:lnTo>
                    <a:lnTo>
                      <a:pt x="0" y="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4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39" name="object 26"/>
            <p:cNvGrpSpPr/>
            <p:nvPr/>
          </p:nvGrpSpPr>
          <p:grpSpPr>
            <a:xfrm>
              <a:off x="-3" y="9561260"/>
              <a:ext cx="9139234" cy="724782"/>
              <a:chOff x="-1" y="-1"/>
              <a:chExt cx="9139232" cy="724781"/>
            </a:xfrm>
          </p:grpSpPr>
          <p:sp>
            <p:nvSpPr>
              <p:cNvPr id="521" name="Square"/>
              <p:cNvSpPr/>
              <p:nvPr/>
            </p:nvSpPr>
            <p:spPr>
              <a:xfrm>
                <a:off x="129346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2" name="Square"/>
              <p:cNvSpPr/>
              <p:nvPr/>
            </p:nvSpPr>
            <p:spPr>
              <a:xfrm>
                <a:off x="544258" y="310553"/>
                <a:ext cx="103724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quare"/>
              <p:cNvSpPr/>
              <p:nvPr/>
            </p:nvSpPr>
            <p:spPr>
              <a:xfrm>
                <a:off x="855432" y="103516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quare"/>
              <p:cNvSpPr/>
              <p:nvPr/>
            </p:nvSpPr>
            <p:spPr>
              <a:xfrm>
                <a:off x="1166622" y="207034"/>
                <a:ext cx="103723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5" name="Square"/>
              <p:cNvSpPr/>
              <p:nvPr/>
            </p:nvSpPr>
            <p:spPr>
              <a:xfrm>
                <a:off x="1581530" y="207034"/>
                <a:ext cx="103723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6" name="Rectangle"/>
              <p:cNvSpPr/>
              <p:nvPr/>
            </p:nvSpPr>
            <p:spPr>
              <a:xfrm>
                <a:off x="1685251" y="310553"/>
                <a:ext cx="24172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Rectangle"/>
              <p:cNvSpPr/>
              <p:nvPr/>
            </p:nvSpPr>
            <p:spPr>
              <a:xfrm>
                <a:off x="6041798" y="207035"/>
                <a:ext cx="103737" cy="6342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8" name="Square"/>
              <p:cNvSpPr/>
              <p:nvPr/>
            </p:nvSpPr>
            <p:spPr>
              <a:xfrm>
                <a:off x="6560442" y="310553"/>
                <a:ext cx="103724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9" name="Square"/>
              <p:cNvSpPr/>
              <p:nvPr/>
            </p:nvSpPr>
            <p:spPr>
              <a:xfrm>
                <a:off x="6664162" y="207034"/>
                <a:ext cx="103736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quare"/>
              <p:cNvSpPr/>
              <p:nvPr/>
            </p:nvSpPr>
            <p:spPr>
              <a:xfrm>
                <a:off x="6975350" y="-2"/>
                <a:ext cx="103724" cy="10351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quare"/>
              <p:cNvSpPr/>
              <p:nvPr/>
            </p:nvSpPr>
            <p:spPr>
              <a:xfrm>
                <a:off x="7493981" y="310553"/>
                <a:ext cx="103736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2" name="Square"/>
              <p:cNvSpPr/>
              <p:nvPr/>
            </p:nvSpPr>
            <p:spPr>
              <a:xfrm>
                <a:off x="7701435" y="103516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"/>
              <p:cNvSpPr/>
              <p:nvPr/>
            </p:nvSpPr>
            <p:spPr>
              <a:xfrm>
                <a:off x="7701435" y="310552"/>
                <a:ext cx="414912" cy="20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6200" y="10801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4" name="Square"/>
              <p:cNvSpPr/>
              <p:nvPr/>
            </p:nvSpPr>
            <p:spPr>
              <a:xfrm>
                <a:off x="8012623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5" name="Square"/>
              <p:cNvSpPr/>
              <p:nvPr/>
            </p:nvSpPr>
            <p:spPr>
              <a:xfrm>
                <a:off x="8531253" y="103516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quare"/>
              <p:cNvSpPr/>
              <p:nvPr/>
            </p:nvSpPr>
            <p:spPr>
              <a:xfrm>
                <a:off x="8842441" y="310553"/>
                <a:ext cx="103724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7" name="Square"/>
              <p:cNvSpPr/>
              <p:nvPr/>
            </p:nvSpPr>
            <p:spPr>
              <a:xfrm>
                <a:off x="8842441" y="103516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8" name="Shape"/>
              <p:cNvSpPr/>
              <p:nvPr/>
            </p:nvSpPr>
            <p:spPr>
              <a:xfrm>
                <a:off x="-2" y="311174"/>
                <a:ext cx="9139234" cy="41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0408" y="10800"/>
                    </a:lnTo>
                    <a:lnTo>
                      <a:pt x="20408" y="0"/>
                    </a:lnTo>
                    <a:lnTo>
                      <a:pt x="19673" y="0"/>
                    </a:lnTo>
                    <a:lnTo>
                      <a:pt x="19673" y="5367"/>
                    </a:lnTo>
                    <a:lnTo>
                      <a:pt x="20163" y="5367"/>
                    </a:lnTo>
                    <a:lnTo>
                      <a:pt x="20163" y="10800"/>
                    </a:lnTo>
                    <a:lnTo>
                      <a:pt x="16976" y="10800"/>
                    </a:lnTo>
                    <a:lnTo>
                      <a:pt x="16976" y="5367"/>
                    </a:lnTo>
                    <a:lnTo>
                      <a:pt x="16486" y="5367"/>
                    </a:lnTo>
                    <a:lnTo>
                      <a:pt x="16486" y="0"/>
                    </a:lnTo>
                    <a:lnTo>
                      <a:pt x="16241" y="0"/>
                    </a:lnTo>
                    <a:lnTo>
                      <a:pt x="16241" y="10800"/>
                    </a:lnTo>
                    <a:lnTo>
                      <a:pt x="2757" y="10800"/>
                    </a:lnTo>
                    <a:lnTo>
                      <a:pt x="2757" y="0"/>
                    </a:lnTo>
                    <a:lnTo>
                      <a:pt x="2512" y="0"/>
                    </a:lnTo>
                    <a:lnTo>
                      <a:pt x="2512" y="5367"/>
                    </a:lnTo>
                    <a:lnTo>
                      <a:pt x="2022" y="5367"/>
                    </a:lnTo>
                    <a:lnTo>
                      <a:pt x="2022" y="10800"/>
                    </a:lnTo>
                    <a:lnTo>
                      <a:pt x="306" y="10800"/>
                    </a:lnTo>
                    <a:lnTo>
                      <a:pt x="306" y="5367"/>
                    </a:lnTo>
                    <a:lnTo>
                      <a:pt x="0" y="536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82" name="object 27"/>
            <p:cNvGrpSpPr/>
            <p:nvPr/>
          </p:nvGrpSpPr>
          <p:grpSpPr>
            <a:xfrm>
              <a:off x="-1" y="8940181"/>
              <a:ext cx="9049899" cy="828121"/>
              <a:chOff x="0" y="0"/>
              <a:chExt cx="9049898" cy="828120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414058"/>
                <a:ext cx="25618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1" name="Rectangle"/>
              <p:cNvSpPr/>
              <p:nvPr/>
            </p:nvSpPr>
            <p:spPr>
              <a:xfrm>
                <a:off x="0" y="207022"/>
                <a:ext cx="2561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2" name="Rectangle"/>
              <p:cNvSpPr/>
              <p:nvPr/>
            </p:nvSpPr>
            <p:spPr>
              <a:xfrm>
                <a:off x="25615" y="517574"/>
                <a:ext cx="20745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quare"/>
              <p:cNvSpPr/>
              <p:nvPr/>
            </p:nvSpPr>
            <p:spPr>
              <a:xfrm>
                <a:off x="233070" y="62108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4" name="Square"/>
              <p:cNvSpPr/>
              <p:nvPr/>
            </p:nvSpPr>
            <p:spPr>
              <a:xfrm>
                <a:off x="233070" y="414058"/>
                <a:ext cx="103737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5" name="Square"/>
              <p:cNvSpPr/>
              <p:nvPr/>
            </p:nvSpPr>
            <p:spPr>
              <a:xfrm>
                <a:off x="336804" y="207022"/>
                <a:ext cx="207457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quare"/>
              <p:cNvSpPr/>
              <p:nvPr/>
            </p:nvSpPr>
            <p:spPr>
              <a:xfrm>
                <a:off x="544258" y="724599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7" name="Square"/>
              <p:cNvSpPr/>
              <p:nvPr/>
            </p:nvSpPr>
            <p:spPr>
              <a:xfrm>
                <a:off x="647979" y="207022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quare"/>
              <p:cNvSpPr/>
              <p:nvPr/>
            </p:nvSpPr>
            <p:spPr>
              <a:xfrm>
                <a:off x="1062888" y="414058"/>
                <a:ext cx="103737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9" name="Square"/>
              <p:cNvSpPr/>
              <p:nvPr/>
            </p:nvSpPr>
            <p:spPr>
              <a:xfrm>
                <a:off x="1270342" y="207022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0" name="Rectangle"/>
              <p:cNvSpPr/>
              <p:nvPr/>
            </p:nvSpPr>
            <p:spPr>
              <a:xfrm>
                <a:off x="1374076" y="310540"/>
                <a:ext cx="103724" cy="20703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1" name="Square"/>
              <p:cNvSpPr/>
              <p:nvPr/>
            </p:nvSpPr>
            <p:spPr>
              <a:xfrm>
                <a:off x="1477797" y="517574"/>
                <a:ext cx="10373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2" name="Square"/>
              <p:cNvSpPr/>
              <p:nvPr/>
            </p:nvSpPr>
            <p:spPr>
              <a:xfrm>
                <a:off x="1581530" y="207022"/>
                <a:ext cx="207457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quare"/>
              <p:cNvSpPr/>
              <p:nvPr/>
            </p:nvSpPr>
            <p:spPr>
              <a:xfrm>
                <a:off x="1788984" y="517574"/>
                <a:ext cx="103724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4" name="Square"/>
              <p:cNvSpPr/>
              <p:nvPr/>
            </p:nvSpPr>
            <p:spPr>
              <a:xfrm>
                <a:off x="1996439" y="414058"/>
                <a:ext cx="103723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5" name="Rectangle"/>
              <p:cNvSpPr/>
              <p:nvPr/>
            </p:nvSpPr>
            <p:spPr>
              <a:xfrm>
                <a:off x="2306129" y="310540"/>
                <a:ext cx="12703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6" name="Square"/>
              <p:cNvSpPr/>
              <p:nvPr/>
            </p:nvSpPr>
            <p:spPr>
              <a:xfrm>
                <a:off x="2411348" y="103505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7" name="Rectangle"/>
              <p:cNvSpPr/>
              <p:nvPr/>
            </p:nvSpPr>
            <p:spPr>
              <a:xfrm>
                <a:off x="4174707" y="428059"/>
                <a:ext cx="207457" cy="12703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Rectangle"/>
              <p:cNvSpPr/>
              <p:nvPr/>
            </p:nvSpPr>
            <p:spPr>
              <a:xfrm>
                <a:off x="5964887" y="724599"/>
                <a:ext cx="76914" cy="1454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9" name="Square"/>
              <p:cNvSpPr/>
              <p:nvPr/>
            </p:nvSpPr>
            <p:spPr>
              <a:xfrm>
                <a:off x="5938077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0" name="Square"/>
              <p:cNvSpPr/>
              <p:nvPr/>
            </p:nvSpPr>
            <p:spPr>
              <a:xfrm>
                <a:off x="6041797" y="62108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quare"/>
              <p:cNvSpPr/>
              <p:nvPr/>
            </p:nvSpPr>
            <p:spPr>
              <a:xfrm>
                <a:off x="6145531" y="103504"/>
                <a:ext cx="207457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2" name="Square"/>
              <p:cNvSpPr/>
              <p:nvPr/>
            </p:nvSpPr>
            <p:spPr>
              <a:xfrm>
                <a:off x="6352986" y="31054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3" name="Square"/>
              <p:cNvSpPr/>
              <p:nvPr/>
            </p:nvSpPr>
            <p:spPr>
              <a:xfrm>
                <a:off x="6456708" y="62108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4" name="Square"/>
              <p:cNvSpPr/>
              <p:nvPr/>
            </p:nvSpPr>
            <p:spPr>
              <a:xfrm>
                <a:off x="6560442" y="207022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5" name="Square"/>
              <p:cNvSpPr/>
              <p:nvPr/>
            </p:nvSpPr>
            <p:spPr>
              <a:xfrm>
                <a:off x="6767896" y="62108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Square"/>
              <p:cNvSpPr/>
              <p:nvPr/>
            </p:nvSpPr>
            <p:spPr>
              <a:xfrm>
                <a:off x="6871616" y="31054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7" name="Square"/>
              <p:cNvSpPr/>
              <p:nvPr/>
            </p:nvSpPr>
            <p:spPr>
              <a:xfrm>
                <a:off x="7079072" y="207022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quare"/>
              <p:cNvSpPr/>
              <p:nvPr/>
            </p:nvSpPr>
            <p:spPr>
              <a:xfrm>
                <a:off x="7286526" y="724599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Rectangle"/>
              <p:cNvSpPr/>
              <p:nvPr/>
            </p:nvSpPr>
            <p:spPr>
              <a:xfrm>
                <a:off x="7182804" y="517574"/>
                <a:ext cx="20745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0" name="Square"/>
              <p:cNvSpPr/>
              <p:nvPr/>
            </p:nvSpPr>
            <p:spPr>
              <a:xfrm>
                <a:off x="7390260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Rectangle"/>
              <p:cNvSpPr/>
              <p:nvPr/>
            </p:nvSpPr>
            <p:spPr>
              <a:xfrm>
                <a:off x="7493981" y="103505"/>
                <a:ext cx="207457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2" name="Square"/>
              <p:cNvSpPr/>
              <p:nvPr/>
            </p:nvSpPr>
            <p:spPr>
              <a:xfrm>
                <a:off x="7701435" y="31054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3" name="Square"/>
              <p:cNvSpPr/>
              <p:nvPr/>
            </p:nvSpPr>
            <p:spPr>
              <a:xfrm>
                <a:off x="7908890" y="517574"/>
                <a:ext cx="103736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quare"/>
              <p:cNvSpPr/>
              <p:nvPr/>
            </p:nvSpPr>
            <p:spPr>
              <a:xfrm>
                <a:off x="8012623" y="62108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5" name="Rectangle"/>
              <p:cNvSpPr/>
              <p:nvPr/>
            </p:nvSpPr>
            <p:spPr>
              <a:xfrm>
                <a:off x="8012623" y="310540"/>
                <a:ext cx="20745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6" name="Square"/>
              <p:cNvSpPr/>
              <p:nvPr/>
            </p:nvSpPr>
            <p:spPr>
              <a:xfrm>
                <a:off x="8220078" y="724599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7" name="Square"/>
              <p:cNvSpPr/>
              <p:nvPr/>
            </p:nvSpPr>
            <p:spPr>
              <a:xfrm>
                <a:off x="8323798" y="310540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8" name="Square"/>
              <p:cNvSpPr/>
              <p:nvPr/>
            </p:nvSpPr>
            <p:spPr>
              <a:xfrm>
                <a:off x="8531252" y="-1"/>
                <a:ext cx="103737" cy="10350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9" name="Square"/>
              <p:cNvSpPr/>
              <p:nvPr/>
            </p:nvSpPr>
            <p:spPr>
              <a:xfrm>
                <a:off x="8531252" y="414058"/>
                <a:ext cx="207458" cy="20702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0" name="Square"/>
              <p:cNvSpPr/>
              <p:nvPr/>
            </p:nvSpPr>
            <p:spPr>
              <a:xfrm>
                <a:off x="8738708" y="207022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1" name="Square"/>
              <p:cNvSpPr/>
              <p:nvPr/>
            </p:nvSpPr>
            <p:spPr>
              <a:xfrm>
                <a:off x="8946162" y="517574"/>
                <a:ext cx="10373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601" name="object 28"/>
            <p:cNvGrpSpPr/>
            <p:nvPr/>
          </p:nvGrpSpPr>
          <p:grpSpPr>
            <a:xfrm>
              <a:off x="647978" y="8836662"/>
              <a:ext cx="8491252" cy="724604"/>
              <a:chOff x="0" y="-1"/>
              <a:chExt cx="8491250" cy="724602"/>
            </a:xfrm>
          </p:grpSpPr>
          <p:sp>
            <p:nvSpPr>
              <p:cNvPr id="583" name="Square"/>
              <p:cNvSpPr/>
              <p:nvPr/>
            </p:nvSpPr>
            <p:spPr>
              <a:xfrm>
                <a:off x="-1" y="414059"/>
                <a:ext cx="103735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4" name="Rectangle"/>
              <p:cNvSpPr/>
              <p:nvPr/>
            </p:nvSpPr>
            <p:spPr>
              <a:xfrm>
                <a:off x="207453" y="414059"/>
                <a:ext cx="207458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5" name="Square"/>
              <p:cNvSpPr/>
              <p:nvPr/>
            </p:nvSpPr>
            <p:spPr>
              <a:xfrm>
                <a:off x="726097" y="103516"/>
                <a:ext cx="103724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6" name="Rectangle"/>
              <p:cNvSpPr/>
              <p:nvPr/>
            </p:nvSpPr>
            <p:spPr>
              <a:xfrm>
                <a:off x="1348460" y="207022"/>
                <a:ext cx="207458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7" name="Square"/>
              <p:cNvSpPr/>
              <p:nvPr/>
            </p:nvSpPr>
            <p:spPr>
              <a:xfrm>
                <a:off x="4978910" y="-2"/>
                <a:ext cx="207457" cy="207025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8" name="Square"/>
              <p:cNvSpPr/>
              <p:nvPr/>
            </p:nvSpPr>
            <p:spPr>
              <a:xfrm>
                <a:off x="5290098" y="310540"/>
                <a:ext cx="103724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9" name="Square"/>
              <p:cNvSpPr/>
              <p:nvPr/>
            </p:nvSpPr>
            <p:spPr>
              <a:xfrm>
                <a:off x="5601272" y="-2"/>
                <a:ext cx="103737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0" name="Square"/>
              <p:cNvSpPr/>
              <p:nvPr/>
            </p:nvSpPr>
            <p:spPr>
              <a:xfrm>
                <a:off x="5912461" y="103516"/>
                <a:ext cx="103724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1" name="Square"/>
              <p:cNvSpPr/>
              <p:nvPr/>
            </p:nvSpPr>
            <p:spPr>
              <a:xfrm>
                <a:off x="6223637" y="103517"/>
                <a:ext cx="207457" cy="207026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2" name="Square"/>
              <p:cNvSpPr/>
              <p:nvPr/>
            </p:nvSpPr>
            <p:spPr>
              <a:xfrm>
                <a:off x="6638546" y="207022"/>
                <a:ext cx="103736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3" name="Square"/>
              <p:cNvSpPr/>
              <p:nvPr/>
            </p:nvSpPr>
            <p:spPr>
              <a:xfrm>
                <a:off x="6742278" y="-2"/>
                <a:ext cx="103724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4" name="Square"/>
              <p:cNvSpPr/>
              <p:nvPr/>
            </p:nvSpPr>
            <p:spPr>
              <a:xfrm>
                <a:off x="6949734" y="621094"/>
                <a:ext cx="103724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5" name="Square"/>
              <p:cNvSpPr/>
              <p:nvPr/>
            </p:nvSpPr>
            <p:spPr>
              <a:xfrm>
                <a:off x="7260909" y="207022"/>
                <a:ext cx="103737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6" name="Square"/>
              <p:cNvSpPr/>
              <p:nvPr/>
            </p:nvSpPr>
            <p:spPr>
              <a:xfrm>
                <a:off x="7572098" y="621094"/>
                <a:ext cx="103724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7" name="Square"/>
              <p:cNvSpPr/>
              <p:nvPr/>
            </p:nvSpPr>
            <p:spPr>
              <a:xfrm>
                <a:off x="7468364" y="103517"/>
                <a:ext cx="207457" cy="207026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8" name="Square"/>
              <p:cNvSpPr/>
              <p:nvPr/>
            </p:nvSpPr>
            <p:spPr>
              <a:xfrm>
                <a:off x="7779552" y="207022"/>
                <a:ext cx="103724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9" name="Square"/>
              <p:cNvSpPr/>
              <p:nvPr/>
            </p:nvSpPr>
            <p:spPr>
              <a:xfrm>
                <a:off x="7987006" y="621094"/>
                <a:ext cx="103724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0" name="Rectangle"/>
              <p:cNvSpPr/>
              <p:nvPr/>
            </p:nvSpPr>
            <p:spPr>
              <a:xfrm>
                <a:off x="8298183" y="310540"/>
                <a:ext cx="193068" cy="20703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624" name="object 29"/>
            <p:cNvGrpSpPr/>
            <p:nvPr/>
          </p:nvGrpSpPr>
          <p:grpSpPr>
            <a:xfrm>
              <a:off x="-2" y="8733146"/>
              <a:ext cx="9049900" cy="1035157"/>
              <a:chOff x="0" y="0"/>
              <a:chExt cx="9049898" cy="1035156"/>
            </a:xfrm>
          </p:grpSpPr>
          <p:sp>
            <p:nvSpPr>
              <p:cNvPr id="602" name="Rectangle"/>
              <p:cNvSpPr/>
              <p:nvPr/>
            </p:nvSpPr>
            <p:spPr>
              <a:xfrm>
                <a:off x="-1" y="310540"/>
                <a:ext cx="2561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3" name="Rectangle"/>
              <p:cNvSpPr/>
              <p:nvPr/>
            </p:nvSpPr>
            <p:spPr>
              <a:xfrm>
                <a:off x="233069" y="310540"/>
                <a:ext cx="311191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4" name="Square"/>
              <p:cNvSpPr/>
              <p:nvPr/>
            </p:nvSpPr>
            <p:spPr>
              <a:xfrm>
                <a:off x="751713" y="724611"/>
                <a:ext cx="103723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5" name="Rectangle"/>
              <p:cNvSpPr/>
              <p:nvPr/>
            </p:nvSpPr>
            <p:spPr>
              <a:xfrm>
                <a:off x="959167" y="414058"/>
                <a:ext cx="207458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6" name="Square"/>
              <p:cNvSpPr/>
              <p:nvPr/>
            </p:nvSpPr>
            <p:spPr>
              <a:xfrm>
                <a:off x="1270342" y="931635"/>
                <a:ext cx="103737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7" name="Rectangle"/>
              <p:cNvSpPr/>
              <p:nvPr/>
            </p:nvSpPr>
            <p:spPr>
              <a:xfrm>
                <a:off x="1581530" y="310540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8" name="Square"/>
              <p:cNvSpPr/>
              <p:nvPr/>
            </p:nvSpPr>
            <p:spPr>
              <a:xfrm>
                <a:off x="1996439" y="517575"/>
                <a:ext cx="103723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9" name="Rectangle"/>
              <p:cNvSpPr/>
              <p:nvPr/>
            </p:nvSpPr>
            <p:spPr>
              <a:xfrm>
                <a:off x="2100159" y="724611"/>
                <a:ext cx="311192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0" name="Rectangle"/>
              <p:cNvSpPr/>
              <p:nvPr/>
            </p:nvSpPr>
            <p:spPr>
              <a:xfrm>
                <a:off x="4485896" y="207035"/>
                <a:ext cx="207457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1" name="Rectangle"/>
              <p:cNvSpPr/>
              <p:nvPr/>
            </p:nvSpPr>
            <p:spPr>
              <a:xfrm>
                <a:off x="5419435" y="310540"/>
                <a:ext cx="207457" cy="2603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2" name="Square"/>
              <p:cNvSpPr/>
              <p:nvPr/>
            </p:nvSpPr>
            <p:spPr>
              <a:xfrm>
                <a:off x="5730624" y="414058"/>
                <a:ext cx="103724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3" name="Square"/>
              <p:cNvSpPr/>
              <p:nvPr/>
            </p:nvSpPr>
            <p:spPr>
              <a:xfrm>
                <a:off x="6145532" y="621093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4" name="Rectangle"/>
              <p:cNvSpPr/>
              <p:nvPr/>
            </p:nvSpPr>
            <p:spPr>
              <a:xfrm>
                <a:off x="6352986" y="207035"/>
                <a:ext cx="207458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5" name="Square"/>
              <p:cNvSpPr/>
              <p:nvPr/>
            </p:nvSpPr>
            <p:spPr>
              <a:xfrm>
                <a:off x="6456708" y="-1"/>
                <a:ext cx="10373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6" name="Rectangle"/>
              <p:cNvSpPr/>
              <p:nvPr/>
            </p:nvSpPr>
            <p:spPr>
              <a:xfrm>
                <a:off x="6664162" y="724611"/>
                <a:ext cx="207457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7" name="Square"/>
              <p:cNvSpPr/>
              <p:nvPr/>
            </p:nvSpPr>
            <p:spPr>
              <a:xfrm>
                <a:off x="7286526" y="414058"/>
                <a:ext cx="10373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8" name="Rectangle"/>
              <p:cNvSpPr/>
              <p:nvPr/>
            </p:nvSpPr>
            <p:spPr>
              <a:xfrm>
                <a:off x="7701435" y="621093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9" name="Rectangle"/>
              <p:cNvSpPr/>
              <p:nvPr/>
            </p:nvSpPr>
            <p:spPr>
              <a:xfrm>
                <a:off x="8116344" y="414058"/>
                <a:ext cx="207458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0" name="Square"/>
              <p:cNvSpPr/>
              <p:nvPr/>
            </p:nvSpPr>
            <p:spPr>
              <a:xfrm>
                <a:off x="8531253" y="517575"/>
                <a:ext cx="10373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1" name="Square"/>
              <p:cNvSpPr/>
              <p:nvPr/>
            </p:nvSpPr>
            <p:spPr>
              <a:xfrm>
                <a:off x="8634987" y="103517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2" name="Rectangle"/>
              <p:cNvSpPr/>
              <p:nvPr/>
            </p:nvSpPr>
            <p:spPr>
              <a:xfrm>
                <a:off x="8842441" y="621093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3" name="Rectangle"/>
              <p:cNvSpPr/>
              <p:nvPr/>
            </p:nvSpPr>
            <p:spPr>
              <a:xfrm>
                <a:off x="8842441" y="310540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625" name="Shape"/>
            <p:cNvSpPr/>
            <p:nvPr/>
          </p:nvSpPr>
          <p:spPr>
            <a:xfrm>
              <a:off x="9139226" y="8733146"/>
              <a:ext cx="9148768" cy="1346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3"/>
                  </a:moveTo>
                  <a:lnTo>
                    <a:pt x="21551" y="4983"/>
                  </a:lnTo>
                  <a:lnTo>
                    <a:pt x="21551" y="3322"/>
                  </a:lnTo>
                  <a:lnTo>
                    <a:pt x="19837" y="3322"/>
                  </a:lnTo>
                  <a:lnTo>
                    <a:pt x="19837" y="4983"/>
                  </a:lnTo>
                  <a:lnTo>
                    <a:pt x="15918" y="4983"/>
                  </a:lnTo>
                  <a:lnTo>
                    <a:pt x="15918" y="3322"/>
                  </a:lnTo>
                  <a:lnTo>
                    <a:pt x="15673" y="3322"/>
                  </a:lnTo>
                  <a:lnTo>
                    <a:pt x="15673" y="1661"/>
                  </a:lnTo>
                  <a:lnTo>
                    <a:pt x="15429" y="1661"/>
                  </a:lnTo>
                  <a:lnTo>
                    <a:pt x="15429" y="4983"/>
                  </a:lnTo>
                  <a:lnTo>
                    <a:pt x="14939" y="4983"/>
                  </a:lnTo>
                  <a:lnTo>
                    <a:pt x="14939" y="3322"/>
                  </a:lnTo>
                  <a:lnTo>
                    <a:pt x="15184" y="3322"/>
                  </a:lnTo>
                  <a:lnTo>
                    <a:pt x="15184" y="1661"/>
                  </a:lnTo>
                  <a:lnTo>
                    <a:pt x="14939" y="1661"/>
                  </a:lnTo>
                  <a:lnTo>
                    <a:pt x="14939" y="0"/>
                  </a:lnTo>
                  <a:lnTo>
                    <a:pt x="14449" y="0"/>
                  </a:lnTo>
                  <a:lnTo>
                    <a:pt x="14449" y="1661"/>
                  </a:lnTo>
                  <a:lnTo>
                    <a:pt x="14694" y="1661"/>
                  </a:lnTo>
                  <a:lnTo>
                    <a:pt x="14694" y="3322"/>
                  </a:lnTo>
                  <a:lnTo>
                    <a:pt x="14449" y="3322"/>
                  </a:lnTo>
                  <a:lnTo>
                    <a:pt x="14449" y="4983"/>
                  </a:lnTo>
                  <a:lnTo>
                    <a:pt x="14204" y="4983"/>
                  </a:lnTo>
                  <a:lnTo>
                    <a:pt x="14204" y="3322"/>
                  </a:lnTo>
                  <a:lnTo>
                    <a:pt x="13959" y="3322"/>
                  </a:lnTo>
                  <a:lnTo>
                    <a:pt x="13959" y="4983"/>
                  </a:lnTo>
                  <a:lnTo>
                    <a:pt x="13224" y="4983"/>
                  </a:lnTo>
                  <a:lnTo>
                    <a:pt x="13224" y="3322"/>
                  </a:lnTo>
                  <a:lnTo>
                    <a:pt x="12980" y="3322"/>
                  </a:lnTo>
                  <a:lnTo>
                    <a:pt x="12980" y="4983"/>
                  </a:lnTo>
                  <a:lnTo>
                    <a:pt x="12735" y="4983"/>
                  </a:lnTo>
                  <a:lnTo>
                    <a:pt x="12735" y="3322"/>
                  </a:lnTo>
                  <a:lnTo>
                    <a:pt x="11265" y="3322"/>
                  </a:lnTo>
                  <a:lnTo>
                    <a:pt x="11265" y="1661"/>
                  </a:lnTo>
                  <a:lnTo>
                    <a:pt x="10775" y="1661"/>
                  </a:lnTo>
                  <a:lnTo>
                    <a:pt x="10775" y="3322"/>
                  </a:lnTo>
                  <a:lnTo>
                    <a:pt x="11020" y="3322"/>
                  </a:lnTo>
                  <a:lnTo>
                    <a:pt x="11020" y="4983"/>
                  </a:lnTo>
                  <a:lnTo>
                    <a:pt x="10775" y="4983"/>
                  </a:lnTo>
                  <a:lnTo>
                    <a:pt x="10775" y="3322"/>
                  </a:lnTo>
                  <a:lnTo>
                    <a:pt x="10531" y="3322"/>
                  </a:lnTo>
                  <a:lnTo>
                    <a:pt x="10531" y="4983"/>
                  </a:lnTo>
                  <a:lnTo>
                    <a:pt x="9306" y="4983"/>
                  </a:lnTo>
                  <a:lnTo>
                    <a:pt x="9306" y="3322"/>
                  </a:lnTo>
                  <a:lnTo>
                    <a:pt x="9061" y="3322"/>
                  </a:lnTo>
                  <a:lnTo>
                    <a:pt x="9061" y="1661"/>
                  </a:lnTo>
                  <a:lnTo>
                    <a:pt x="8816" y="1661"/>
                  </a:lnTo>
                  <a:lnTo>
                    <a:pt x="8816" y="3322"/>
                  </a:lnTo>
                  <a:lnTo>
                    <a:pt x="8327" y="3322"/>
                  </a:lnTo>
                  <a:lnTo>
                    <a:pt x="8327" y="4983"/>
                  </a:lnTo>
                  <a:lnTo>
                    <a:pt x="8082" y="4983"/>
                  </a:lnTo>
                  <a:lnTo>
                    <a:pt x="8082" y="3322"/>
                  </a:lnTo>
                  <a:lnTo>
                    <a:pt x="7592" y="3322"/>
                  </a:lnTo>
                  <a:lnTo>
                    <a:pt x="7592" y="4983"/>
                  </a:lnTo>
                  <a:lnTo>
                    <a:pt x="7347" y="4983"/>
                  </a:lnTo>
                  <a:lnTo>
                    <a:pt x="7347" y="3322"/>
                  </a:lnTo>
                  <a:lnTo>
                    <a:pt x="7102" y="3322"/>
                  </a:lnTo>
                  <a:lnTo>
                    <a:pt x="7102" y="4983"/>
                  </a:lnTo>
                  <a:lnTo>
                    <a:pt x="6857" y="4983"/>
                  </a:lnTo>
                  <a:lnTo>
                    <a:pt x="6857" y="3322"/>
                  </a:lnTo>
                  <a:lnTo>
                    <a:pt x="6612" y="3322"/>
                  </a:lnTo>
                  <a:lnTo>
                    <a:pt x="6612" y="1661"/>
                  </a:lnTo>
                  <a:lnTo>
                    <a:pt x="6367" y="1661"/>
                  </a:lnTo>
                  <a:lnTo>
                    <a:pt x="6367" y="4983"/>
                  </a:lnTo>
                  <a:lnTo>
                    <a:pt x="6122" y="4983"/>
                  </a:lnTo>
                  <a:lnTo>
                    <a:pt x="6122" y="3322"/>
                  </a:lnTo>
                  <a:lnTo>
                    <a:pt x="6367" y="3322"/>
                  </a:lnTo>
                  <a:lnTo>
                    <a:pt x="6367" y="1661"/>
                  </a:lnTo>
                  <a:lnTo>
                    <a:pt x="5878" y="1661"/>
                  </a:lnTo>
                  <a:lnTo>
                    <a:pt x="5878" y="3322"/>
                  </a:lnTo>
                  <a:lnTo>
                    <a:pt x="5633" y="3322"/>
                  </a:lnTo>
                  <a:lnTo>
                    <a:pt x="5633" y="4983"/>
                  </a:lnTo>
                  <a:lnTo>
                    <a:pt x="5143" y="4983"/>
                  </a:lnTo>
                  <a:lnTo>
                    <a:pt x="5143" y="3322"/>
                  </a:lnTo>
                  <a:lnTo>
                    <a:pt x="4898" y="3322"/>
                  </a:lnTo>
                  <a:lnTo>
                    <a:pt x="4898" y="4983"/>
                  </a:lnTo>
                  <a:lnTo>
                    <a:pt x="4653" y="4983"/>
                  </a:lnTo>
                  <a:lnTo>
                    <a:pt x="4653" y="3322"/>
                  </a:lnTo>
                  <a:lnTo>
                    <a:pt x="3673" y="3322"/>
                  </a:lnTo>
                  <a:lnTo>
                    <a:pt x="3673" y="4983"/>
                  </a:lnTo>
                  <a:lnTo>
                    <a:pt x="3429" y="4983"/>
                  </a:lnTo>
                  <a:lnTo>
                    <a:pt x="3429" y="3322"/>
                  </a:lnTo>
                  <a:lnTo>
                    <a:pt x="3673" y="3322"/>
                  </a:lnTo>
                  <a:lnTo>
                    <a:pt x="3673" y="1661"/>
                  </a:lnTo>
                  <a:lnTo>
                    <a:pt x="3184" y="1661"/>
                  </a:lnTo>
                  <a:lnTo>
                    <a:pt x="3184" y="3322"/>
                  </a:lnTo>
                  <a:lnTo>
                    <a:pt x="2939" y="3322"/>
                  </a:lnTo>
                  <a:lnTo>
                    <a:pt x="2939" y="1661"/>
                  </a:lnTo>
                  <a:lnTo>
                    <a:pt x="2694" y="1661"/>
                  </a:lnTo>
                  <a:lnTo>
                    <a:pt x="2694" y="0"/>
                  </a:lnTo>
                  <a:lnTo>
                    <a:pt x="2204" y="0"/>
                  </a:lnTo>
                  <a:lnTo>
                    <a:pt x="2204" y="1661"/>
                  </a:lnTo>
                  <a:lnTo>
                    <a:pt x="2449" y="1661"/>
                  </a:lnTo>
                  <a:lnTo>
                    <a:pt x="2449" y="4983"/>
                  </a:lnTo>
                  <a:lnTo>
                    <a:pt x="1959" y="4983"/>
                  </a:lnTo>
                  <a:lnTo>
                    <a:pt x="1959" y="1661"/>
                  </a:lnTo>
                  <a:lnTo>
                    <a:pt x="1714" y="1661"/>
                  </a:lnTo>
                  <a:lnTo>
                    <a:pt x="1714" y="3322"/>
                  </a:lnTo>
                  <a:lnTo>
                    <a:pt x="1469" y="3322"/>
                  </a:lnTo>
                  <a:lnTo>
                    <a:pt x="1469" y="1661"/>
                  </a:lnTo>
                  <a:lnTo>
                    <a:pt x="1225" y="1661"/>
                  </a:lnTo>
                  <a:lnTo>
                    <a:pt x="1225" y="4983"/>
                  </a:lnTo>
                  <a:lnTo>
                    <a:pt x="490" y="4983"/>
                  </a:lnTo>
                  <a:lnTo>
                    <a:pt x="490" y="1728"/>
                  </a:lnTo>
                  <a:lnTo>
                    <a:pt x="0" y="1728"/>
                  </a:lnTo>
                  <a:lnTo>
                    <a:pt x="0" y="3322"/>
                  </a:lnTo>
                  <a:lnTo>
                    <a:pt x="245" y="3322"/>
                  </a:lnTo>
                  <a:lnTo>
                    <a:pt x="245" y="4983"/>
                  </a:lnTo>
                  <a:lnTo>
                    <a:pt x="0" y="498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983"/>
                  </a:lnTo>
                  <a:close/>
                </a:path>
              </a:pathLst>
            </a:custGeom>
            <a:solidFill>
              <a:srgbClr val="007D2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43" name="object 31"/>
            <p:cNvGrpSpPr/>
            <p:nvPr/>
          </p:nvGrpSpPr>
          <p:grpSpPr>
            <a:xfrm>
              <a:off x="9139226" y="9561260"/>
              <a:ext cx="9148769" cy="724782"/>
              <a:chOff x="0" y="-1"/>
              <a:chExt cx="9148767" cy="724781"/>
            </a:xfrm>
          </p:grpSpPr>
          <p:sp>
            <p:nvSpPr>
              <p:cNvPr id="626" name="Square"/>
              <p:cNvSpPr/>
              <p:nvPr/>
            </p:nvSpPr>
            <p:spPr>
              <a:xfrm>
                <a:off x="103732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7" name="Square"/>
              <p:cNvSpPr/>
              <p:nvPr/>
            </p:nvSpPr>
            <p:spPr>
              <a:xfrm>
                <a:off x="518642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8" name="Square"/>
              <p:cNvSpPr/>
              <p:nvPr/>
            </p:nvSpPr>
            <p:spPr>
              <a:xfrm>
                <a:off x="933551" y="103516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9" name="Square"/>
              <p:cNvSpPr/>
              <p:nvPr/>
            </p:nvSpPr>
            <p:spPr>
              <a:xfrm>
                <a:off x="1348460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0" name="Square"/>
              <p:cNvSpPr/>
              <p:nvPr/>
            </p:nvSpPr>
            <p:spPr>
              <a:xfrm>
                <a:off x="2074545" y="103516"/>
                <a:ext cx="103736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1" name="Square"/>
              <p:cNvSpPr/>
              <p:nvPr/>
            </p:nvSpPr>
            <p:spPr>
              <a:xfrm>
                <a:off x="2385733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2" name="Square"/>
              <p:cNvSpPr/>
              <p:nvPr/>
            </p:nvSpPr>
            <p:spPr>
              <a:xfrm>
                <a:off x="2800642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3" name="Square"/>
              <p:cNvSpPr/>
              <p:nvPr/>
            </p:nvSpPr>
            <p:spPr>
              <a:xfrm>
                <a:off x="3837915" y="103516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4" name="Square"/>
              <p:cNvSpPr/>
              <p:nvPr/>
            </p:nvSpPr>
            <p:spPr>
              <a:xfrm>
                <a:off x="4460280" y="-2"/>
                <a:ext cx="103724" cy="10351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5" name="Rectangle"/>
              <p:cNvSpPr/>
              <p:nvPr/>
            </p:nvSpPr>
            <p:spPr>
              <a:xfrm>
                <a:off x="5393819" y="207034"/>
                <a:ext cx="207457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quare"/>
              <p:cNvSpPr/>
              <p:nvPr/>
            </p:nvSpPr>
            <p:spPr>
              <a:xfrm>
                <a:off x="6119917" y="103516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Rectangle"/>
              <p:cNvSpPr/>
              <p:nvPr/>
            </p:nvSpPr>
            <p:spPr>
              <a:xfrm>
                <a:off x="6327371" y="207034"/>
                <a:ext cx="207458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8" name="Square"/>
              <p:cNvSpPr/>
              <p:nvPr/>
            </p:nvSpPr>
            <p:spPr>
              <a:xfrm>
                <a:off x="6949735" y="207034"/>
                <a:ext cx="103724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9" name="Square"/>
              <p:cNvSpPr/>
              <p:nvPr/>
            </p:nvSpPr>
            <p:spPr>
              <a:xfrm>
                <a:off x="7260910" y="207034"/>
                <a:ext cx="103737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0" name="Square"/>
              <p:cNvSpPr/>
              <p:nvPr/>
            </p:nvSpPr>
            <p:spPr>
              <a:xfrm>
                <a:off x="8194462" y="-2"/>
                <a:ext cx="103724" cy="10351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1" name="Square"/>
              <p:cNvSpPr/>
              <p:nvPr/>
            </p:nvSpPr>
            <p:spPr>
              <a:xfrm>
                <a:off x="8920547" y="103516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hape"/>
              <p:cNvSpPr/>
              <p:nvPr/>
            </p:nvSpPr>
            <p:spPr>
              <a:xfrm>
                <a:off x="0" y="207148"/>
                <a:ext cx="9148769" cy="517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41"/>
                    </a:moveTo>
                    <a:lnTo>
                      <a:pt x="21551" y="4341"/>
                    </a:lnTo>
                    <a:lnTo>
                      <a:pt x="21551" y="8629"/>
                    </a:lnTo>
                    <a:lnTo>
                      <a:pt x="21061" y="8629"/>
                    </a:lnTo>
                    <a:lnTo>
                      <a:pt x="21061" y="12970"/>
                    </a:lnTo>
                    <a:lnTo>
                      <a:pt x="20571" y="12970"/>
                    </a:lnTo>
                    <a:lnTo>
                      <a:pt x="20571" y="8635"/>
                    </a:lnTo>
                    <a:lnTo>
                      <a:pt x="20816" y="8635"/>
                    </a:lnTo>
                    <a:lnTo>
                      <a:pt x="20816" y="4315"/>
                    </a:lnTo>
                    <a:lnTo>
                      <a:pt x="20571" y="4315"/>
                    </a:lnTo>
                    <a:lnTo>
                      <a:pt x="20571" y="8629"/>
                    </a:lnTo>
                    <a:lnTo>
                      <a:pt x="20082" y="8629"/>
                    </a:lnTo>
                    <a:lnTo>
                      <a:pt x="20082" y="12970"/>
                    </a:lnTo>
                    <a:lnTo>
                      <a:pt x="19837" y="12970"/>
                    </a:lnTo>
                    <a:lnTo>
                      <a:pt x="19837" y="8629"/>
                    </a:lnTo>
                    <a:lnTo>
                      <a:pt x="19347" y="8629"/>
                    </a:lnTo>
                    <a:lnTo>
                      <a:pt x="19347" y="4341"/>
                    </a:lnTo>
                    <a:lnTo>
                      <a:pt x="19246" y="4341"/>
                    </a:lnTo>
                    <a:lnTo>
                      <a:pt x="19246" y="8629"/>
                    </a:lnTo>
                    <a:lnTo>
                      <a:pt x="19102" y="8629"/>
                    </a:lnTo>
                    <a:lnTo>
                      <a:pt x="19102" y="12970"/>
                    </a:lnTo>
                    <a:lnTo>
                      <a:pt x="17878" y="12970"/>
                    </a:lnTo>
                    <a:lnTo>
                      <a:pt x="17878" y="8629"/>
                    </a:lnTo>
                    <a:lnTo>
                      <a:pt x="17633" y="8629"/>
                    </a:lnTo>
                    <a:lnTo>
                      <a:pt x="17633" y="4341"/>
                    </a:lnTo>
                    <a:lnTo>
                      <a:pt x="17388" y="4341"/>
                    </a:lnTo>
                    <a:lnTo>
                      <a:pt x="17388" y="8629"/>
                    </a:lnTo>
                    <a:lnTo>
                      <a:pt x="16653" y="8629"/>
                    </a:lnTo>
                    <a:lnTo>
                      <a:pt x="16653" y="12970"/>
                    </a:lnTo>
                    <a:lnTo>
                      <a:pt x="16163" y="12970"/>
                    </a:lnTo>
                    <a:lnTo>
                      <a:pt x="16163" y="8629"/>
                    </a:lnTo>
                    <a:lnTo>
                      <a:pt x="15673" y="8629"/>
                    </a:lnTo>
                    <a:lnTo>
                      <a:pt x="15673" y="12970"/>
                    </a:lnTo>
                    <a:lnTo>
                      <a:pt x="15429" y="12970"/>
                    </a:lnTo>
                    <a:lnTo>
                      <a:pt x="15429" y="8635"/>
                    </a:lnTo>
                    <a:lnTo>
                      <a:pt x="15673" y="8635"/>
                    </a:lnTo>
                    <a:lnTo>
                      <a:pt x="15673" y="4315"/>
                    </a:lnTo>
                    <a:lnTo>
                      <a:pt x="15429" y="4315"/>
                    </a:lnTo>
                    <a:lnTo>
                      <a:pt x="15429" y="8629"/>
                    </a:lnTo>
                    <a:lnTo>
                      <a:pt x="14939" y="8629"/>
                    </a:lnTo>
                    <a:lnTo>
                      <a:pt x="14939" y="12970"/>
                    </a:lnTo>
                    <a:lnTo>
                      <a:pt x="14449" y="12970"/>
                    </a:lnTo>
                    <a:lnTo>
                      <a:pt x="14449" y="8635"/>
                    </a:lnTo>
                    <a:lnTo>
                      <a:pt x="14694" y="8635"/>
                    </a:lnTo>
                    <a:lnTo>
                      <a:pt x="14694" y="4315"/>
                    </a:lnTo>
                    <a:lnTo>
                      <a:pt x="14449" y="4315"/>
                    </a:lnTo>
                    <a:lnTo>
                      <a:pt x="14449" y="8629"/>
                    </a:lnTo>
                    <a:lnTo>
                      <a:pt x="14204" y="8629"/>
                    </a:lnTo>
                    <a:lnTo>
                      <a:pt x="14204" y="12970"/>
                    </a:lnTo>
                    <a:lnTo>
                      <a:pt x="13959" y="12970"/>
                    </a:lnTo>
                    <a:lnTo>
                      <a:pt x="13959" y="8629"/>
                    </a:lnTo>
                    <a:lnTo>
                      <a:pt x="13714" y="8629"/>
                    </a:lnTo>
                    <a:lnTo>
                      <a:pt x="13714" y="4341"/>
                    </a:lnTo>
                    <a:lnTo>
                      <a:pt x="13469" y="4341"/>
                    </a:lnTo>
                    <a:lnTo>
                      <a:pt x="13469" y="8629"/>
                    </a:lnTo>
                    <a:lnTo>
                      <a:pt x="13224" y="8629"/>
                    </a:lnTo>
                    <a:lnTo>
                      <a:pt x="13224" y="12970"/>
                    </a:lnTo>
                    <a:lnTo>
                      <a:pt x="12980" y="12970"/>
                    </a:lnTo>
                    <a:lnTo>
                      <a:pt x="12980" y="8629"/>
                    </a:lnTo>
                    <a:lnTo>
                      <a:pt x="12245" y="8629"/>
                    </a:lnTo>
                    <a:lnTo>
                      <a:pt x="12245" y="12970"/>
                    </a:lnTo>
                    <a:lnTo>
                      <a:pt x="12000" y="12970"/>
                    </a:lnTo>
                    <a:lnTo>
                      <a:pt x="12000" y="8635"/>
                    </a:lnTo>
                    <a:lnTo>
                      <a:pt x="12245" y="8635"/>
                    </a:lnTo>
                    <a:lnTo>
                      <a:pt x="12245" y="4315"/>
                    </a:lnTo>
                    <a:lnTo>
                      <a:pt x="12000" y="4315"/>
                    </a:lnTo>
                    <a:lnTo>
                      <a:pt x="12000" y="8629"/>
                    </a:lnTo>
                    <a:lnTo>
                      <a:pt x="11755" y="8629"/>
                    </a:lnTo>
                    <a:lnTo>
                      <a:pt x="11755" y="12970"/>
                    </a:lnTo>
                    <a:lnTo>
                      <a:pt x="10775" y="12970"/>
                    </a:lnTo>
                    <a:lnTo>
                      <a:pt x="10775" y="8629"/>
                    </a:lnTo>
                    <a:lnTo>
                      <a:pt x="11020" y="8629"/>
                    </a:lnTo>
                    <a:lnTo>
                      <a:pt x="11020" y="4341"/>
                    </a:lnTo>
                    <a:lnTo>
                      <a:pt x="10286" y="4341"/>
                    </a:lnTo>
                    <a:lnTo>
                      <a:pt x="10286" y="0"/>
                    </a:lnTo>
                    <a:lnTo>
                      <a:pt x="10041" y="0"/>
                    </a:lnTo>
                    <a:lnTo>
                      <a:pt x="10041" y="4341"/>
                    </a:lnTo>
                    <a:lnTo>
                      <a:pt x="9796" y="4341"/>
                    </a:lnTo>
                    <a:lnTo>
                      <a:pt x="9796" y="8629"/>
                    </a:lnTo>
                    <a:lnTo>
                      <a:pt x="10531" y="8629"/>
                    </a:lnTo>
                    <a:lnTo>
                      <a:pt x="10531" y="12970"/>
                    </a:lnTo>
                    <a:lnTo>
                      <a:pt x="9306" y="12970"/>
                    </a:lnTo>
                    <a:lnTo>
                      <a:pt x="9306" y="8629"/>
                    </a:lnTo>
                    <a:lnTo>
                      <a:pt x="9061" y="8629"/>
                    </a:lnTo>
                    <a:lnTo>
                      <a:pt x="9061" y="12970"/>
                    </a:lnTo>
                    <a:lnTo>
                      <a:pt x="8571" y="12970"/>
                    </a:lnTo>
                    <a:lnTo>
                      <a:pt x="8571" y="4341"/>
                    </a:lnTo>
                    <a:lnTo>
                      <a:pt x="8327" y="4341"/>
                    </a:lnTo>
                    <a:lnTo>
                      <a:pt x="8327" y="8629"/>
                    </a:lnTo>
                    <a:lnTo>
                      <a:pt x="8082" y="8629"/>
                    </a:lnTo>
                    <a:lnTo>
                      <a:pt x="8082" y="12970"/>
                    </a:lnTo>
                    <a:lnTo>
                      <a:pt x="7347" y="12970"/>
                    </a:lnTo>
                    <a:lnTo>
                      <a:pt x="7347" y="8635"/>
                    </a:lnTo>
                    <a:lnTo>
                      <a:pt x="7592" y="8635"/>
                    </a:lnTo>
                    <a:lnTo>
                      <a:pt x="7592" y="4315"/>
                    </a:lnTo>
                    <a:lnTo>
                      <a:pt x="7347" y="4315"/>
                    </a:lnTo>
                    <a:lnTo>
                      <a:pt x="7347" y="8629"/>
                    </a:lnTo>
                    <a:lnTo>
                      <a:pt x="7102" y="8629"/>
                    </a:lnTo>
                    <a:lnTo>
                      <a:pt x="7102" y="4315"/>
                    </a:lnTo>
                    <a:lnTo>
                      <a:pt x="6857" y="4315"/>
                    </a:lnTo>
                    <a:lnTo>
                      <a:pt x="6857" y="8635"/>
                    </a:lnTo>
                    <a:lnTo>
                      <a:pt x="7102" y="8635"/>
                    </a:lnTo>
                    <a:lnTo>
                      <a:pt x="7102" y="12970"/>
                    </a:lnTo>
                    <a:lnTo>
                      <a:pt x="6367" y="12970"/>
                    </a:lnTo>
                    <a:lnTo>
                      <a:pt x="6367" y="8629"/>
                    </a:lnTo>
                    <a:lnTo>
                      <a:pt x="5878" y="8629"/>
                    </a:lnTo>
                    <a:lnTo>
                      <a:pt x="5878" y="12970"/>
                    </a:lnTo>
                    <a:lnTo>
                      <a:pt x="5633" y="12970"/>
                    </a:lnTo>
                    <a:lnTo>
                      <a:pt x="5633" y="4341"/>
                    </a:lnTo>
                    <a:lnTo>
                      <a:pt x="5388" y="4341"/>
                    </a:lnTo>
                    <a:lnTo>
                      <a:pt x="5388" y="8629"/>
                    </a:lnTo>
                    <a:lnTo>
                      <a:pt x="4898" y="8629"/>
                    </a:lnTo>
                    <a:lnTo>
                      <a:pt x="4898" y="12970"/>
                    </a:lnTo>
                    <a:lnTo>
                      <a:pt x="4163" y="12970"/>
                    </a:lnTo>
                    <a:lnTo>
                      <a:pt x="4163" y="8635"/>
                    </a:lnTo>
                    <a:lnTo>
                      <a:pt x="4408" y="8635"/>
                    </a:lnTo>
                    <a:lnTo>
                      <a:pt x="4408" y="4315"/>
                    </a:lnTo>
                    <a:lnTo>
                      <a:pt x="4163" y="4315"/>
                    </a:lnTo>
                    <a:lnTo>
                      <a:pt x="4163" y="8629"/>
                    </a:lnTo>
                    <a:lnTo>
                      <a:pt x="3673" y="8629"/>
                    </a:lnTo>
                    <a:lnTo>
                      <a:pt x="3673" y="12970"/>
                    </a:lnTo>
                    <a:lnTo>
                      <a:pt x="3184" y="12970"/>
                    </a:lnTo>
                    <a:lnTo>
                      <a:pt x="3184" y="8629"/>
                    </a:lnTo>
                    <a:lnTo>
                      <a:pt x="2694" y="8629"/>
                    </a:lnTo>
                    <a:lnTo>
                      <a:pt x="2694" y="4341"/>
                    </a:lnTo>
                    <a:lnTo>
                      <a:pt x="2449" y="4341"/>
                    </a:lnTo>
                    <a:lnTo>
                      <a:pt x="2449" y="12970"/>
                    </a:lnTo>
                    <a:lnTo>
                      <a:pt x="1714" y="12970"/>
                    </a:lnTo>
                    <a:lnTo>
                      <a:pt x="1714" y="8629"/>
                    </a:lnTo>
                    <a:lnTo>
                      <a:pt x="1225" y="8629"/>
                    </a:lnTo>
                    <a:lnTo>
                      <a:pt x="1225" y="12970"/>
                    </a:lnTo>
                    <a:lnTo>
                      <a:pt x="735" y="12970"/>
                    </a:lnTo>
                    <a:lnTo>
                      <a:pt x="735" y="8635"/>
                    </a:lnTo>
                    <a:lnTo>
                      <a:pt x="980" y="8635"/>
                    </a:lnTo>
                    <a:lnTo>
                      <a:pt x="980" y="4315"/>
                    </a:lnTo>
                    <a:lnTo>
                      <a:pt x="735" y="4315"/>
                    </a:lnTo>
                    <a:lnTo>
                      <a:pt x="735" y="8629"/>
                    </a:lnTo>
                    <a:lnTo>
                      <a:pt x="245" y="8629"/>
                    </a:lnTo>
                    <a:lnTo>
                      <a:pt x="245" y="12970"/>
                    </a:lnTo>
                    <a:lnTo>
                      <a:pt x="0" y="129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34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02" name="object 32"/>
            <p:cNvGrpSpPr/>
            <p:nvPr/>
          </p:nvGrpSpPr>
          <p:grpSpPr>
            <a:xfrm>
              <a:off x="9242959" y="8940181"/>
              <a:ext cx="9045035" cy="828121"/>
              <a:chOff x="0" y="0"/>
              <a:chExt cx="9045034" cy="828120"/>
            </a:xfrm>
          </p:grpSpPr>
          <p:sp>
            <p:nvSpPr>
              <p:cNvPr id="644" name="Square"/>
              <p:cNvSpPr/>
              <p:nvPr/>
            </p:nvSpPr>
            <p:spPr>
              <a:xfrm>
                <a:off x="0" y="621080"/>
                <a:ext cx="103723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quare"/>
              <p:cNvSpPr/>
              <p:nvPr/>
            </p:nvSpPr>
            <p:spPr>
              <a:xfrm>
                <a:off x="0" y="207022"/>
                <a:ext cx="103723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Square"/>
              <p:cNvSpPr/>
              <p:nvPr/>
            </p:nvSpPr>
            <p:spPr>
              <a:xfrm>
                <a:off x="207454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7" name="Square"/>
              <p:cNvSpPr/>
              <p:nvPr/>
            </p:nvSpPr>
            <p:spPr>
              <a:xfrm>
                <a:off x="518629" y="62108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8" name="Square"/>
              <p:cNvSpPr/>
              <p:nvPr/>
            </p:nvSpPr>
            <p:spPr>
              <a:xfrm>
                <a:off x="414909" y="207022"/>
                <a:ext cx="207457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9" name="Square"/>
              <p:cNvSpPr/>
              <p:nvPr/>
            </p:nvSpPr>
            <p:spPr>
              <a:xfrm>
                <a:off x="622363" y="103505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0" name="Rectangle"/>
              <p:cNvSpPr/>
              <p:nvPr/>
            </p:nvSpPr>
            <p:spPr>
              <a:xfrm>
                <a:off x="726084" y="-1"/>
                <a:ext cx="207457" cy="10350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Rectangle"/>
              <p:cNvSpPr/>
              <p:nvPr/>
            </p:nvSpPr>
            <p:spPr>
              <a:xfrm>
                <a:off x="829818" y="414058"/>
                <a:ext cx="311178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2" name="Square"/>
              <p:cNvSpPr/>
              <p:nvPr/>
            </p:nvSpPr>
            <p:spPr>
              <a:xfrm>
                <a:off x="1037272" y="207022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3" name="Rectangle"/>
              <p:cNvSpPr/>
              <p:nvPr/>
            </p:nvSpPr>
            <p:spPr>
              <a:xfrm>
                <a:off x="1140993" y="517574"/>
                <a:ext cx="20745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quare"/>
              <p:cNvSpPr/>
              <p:nvPr/>
            </p:nvSpPr>
            <p:spPr>
              <a:xfrm>
                <a:off x="1348447" y="621080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5" name="Square"/>
              <p:cNvSpPr/>
              <p:nvPr/>
            </p:nvSpPr>
            <p:spPr>
              <a:xfrm>
                <a:off x="1348447" y="414058"/>
                <a:ext cx="103737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6" name="Square"/>
              <p:cNvSpPr/>
              <p:nvPr/>
            </p:nvSpPr>
            <p:spPr>
              <a:xfrm>
                <a:off x="1452181" y="207022"/>
                <a:ext cx="207458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quare"/>
              <p:cNvSpPr/>
              <p:nvPr/>
            </p:nvSpPr>
            <p:spPr>
              <a:xfrm>
                <a:off x="1659636" y="724599"/>
                <a:ext cx="103723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8" name="Square"/>
              <p:cNvSpPr/>
              <p:nvPr/>
            </p:nvSpPr>
            <p:spPr>
              <a:xfrm>
                <a:off x="1763355" y="207022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quare"/>
              <p:cNvSpPr/>
              <p:nvPr/>
            </p:nvSpPr>
            <p:spPr>
              <a:xfrm>
                <a:off x="2178266" y="414058"/>
                <a:ext cx="103736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quare"/>
              <p:cNvSpPr/>
              <p:nvPr/>
            </p:nvSpPr>
            <p:spPr>
              <a:xfrm>
                <a:off x="2385720" y="207022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1" name="Rectangle"/>
              <p:cNvSpPr/>
              <p:nvPr/>
            </p:nvSpPr>
            <p:spPr>
              <a:xfrm>
                <a:off x="2489454" y="310540"/>
                <a:ext cx="103724" cy="20703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2" name="Square"/>
              <p:cNvSpPr/>
              <p:nvPr/>
            </p:nvSpPr>
            <p:spPr>
              <a:xfrm>
                <a:off x="2593175" y="517574"/>
                <a:ext cx="103736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quare"/>
              <p:cNvSpPr/>
              <p:nvPr/>
            </p:nvSpPr>
            <p:spPr>
              <a:xfrm>
                <a:off x="2696908" y="207022"/>
                <a:ext cx="207458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quare"/>
              <p:cNvSpPr/>
              <p:nvPr/>
            </p:nvSpPr>
            <p:spPr>
              <a:xfrm>
                <a:off x="2904363" y="517574"/>
                <a:ext cx="103725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quare"/>
              <p:cNvSpPr/>
              <p:nvPr/>
            </p:nvSpPr>
            <p:spPr>
              <a:xfrm>
                <a:off x="3111819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quare"/>
              <p:cNvSpPr/>
              <p:nvPr/>
            </p:nvSpPr>
            <p:spPr>
              <a:xfrm>
                <a:off x="3422995" y="310540"/>
                <a:ext cx="10373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Square"/>
              <p:cNvSpPr/>
              <p:nvPr/>
            </p:nvSpPr>
            <p:spPr>
              <a:xfrm>
                <a:off x="3526728" y="103505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Rectangle"/>
              <p:cNvSpPr/>
              <p:nvPr/>
            </p:nvSpPr>
            <p:spPr>
              <a:xfrm>
                <a:off x="3526728" y="414058"/>
                <a:ext cx="207458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quare"/>
              <p:cNvSpPr/>
              <p:nvPr/>
            </p:nvSpPr>
            <p:spPr>
              <a:xfrm>
                <a:off x="3734182" y="31054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quare"/>
              <p:cNvSpPr/>
              <p:nvPr/>
            </p:nvSpPr>
            <p:spPr>
              <a:xfrm>
                <a:off x="3941636" y="724599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Rectangle"/>
              <p:cNvSpPr/>
              <p:nvPr/>
            </p:nvSpPr>
            <p:spPr>
              <a:xfrm>
                <a:off x="4149092" y="517574"/>
                <a:ext cx="20745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Rectangle"/>
              <p:cNvSpPr/>
              <p:nvPr/>
            </p:nvSpPr>
            <p:spPr>
              <a:xfrm>
                <a:off x="4252812" y="310540"/>
                <a:ext cx="20745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quare"/>
              <p:cNvSpPr/>
              <p:nvPr/>
            </p:nvSpPr>
            <p:spPr>
              <a:xfrm>
                <a:off x="4564000" y="31054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4667722" y="517574"/>
                <a:ext cx="20745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quare"/>
              <p:cNvSpPr/>
              <p:nvPr/>
            </p:nvSpPr>
            <p:spPr>
              <a:xfrm>
                <a:off x="4771454" y="103505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quare"/>
              <p:cNvSpPr/>
              <p:nvPr/>
            </p:nvSpPr>
            <p:spPr>
              <a:xfrm>
                <a:off x="4875176" y="414058"/>
                <a:ext cx="103737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7" name="Square"/>
              <p:cNvSpPr/>
              <p:nvPr/>
            </p:nvSpPr>
            <p:spPr>
              <a:xfrm>
                <a:off x="4978910" y="724599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8" name="Square"/>
              <p:cNvSpPr/>
              <p:nvPr/>
            </p:nvSpPr>
            <p:spPr>
              <a:xfrm>
                <a:off x="5186364" y="62108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quare"/>
              <p:cNvSpPr/>
              <p:nvPr/>
            </p:nvSpPr>
            <p:spPr>
              <a:xfrm>
                <a:off x="5290084" y="414058"/>
                <a:ext cx="207458" cy="20702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quare"/>
              <p:cNvSpPr/>
              <p:nvPr/>
            </p:nvSpPr>
            <p:spPr>
              <a:xfrm>
                <a:off x="5497540" y="621080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quare"/>
              <p:cNvSpPr/>
              <p:nvPr/>
            </p:nvSpPr>
            <p:spPr>
              <a:xfrm>
                <a:off x="5497540" y="310540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5601272" y="517574"/>
                <a:ext cx="20745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quare"/>
              <p:cNvSpPr/>
              <p:nvPr/>
            </p:nvSpPr>
            <p:spPr>
              <a:xfrm>
                <a:off x="5808728" y="724599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Square"/>
              <p:cNvSpPr/>
              <p:nvPr/>
            </p:nvSpPr>
            <p:spPr>
              <a:xfrm>
                <a:off x="6016182" y="621080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hape"/>
              <p:cNvSpPr/>
              <p:nvPr/>
            </p:nvSpPr>
            <p:spPr>
              <a:xfrm>
                <a:off x="5808728" y="206565"/>
                <a:ext cx="311178" cy="311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225"/>
                    </a:lnTo>
                    <a:lnTo>
                      <a:pt x="7200" y="7225"/>
                    </a:lnTo>
                    <a:lnTo>
                      <a:pt x="7200" y="14411"/>
                    </a:lnTo>
                    <a:lnTo>
                      <a:pt x="0" y="14411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450"/>
                    </a:lnTo>
                    <a:lnTo>
                      <a:pt x="21600" y="1445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quare"/>
              <p:cNvSpPr/>
              <p:nvPr/>
            </p:nvSpPr>
            <p:spPr>
              <a:xfrm>
                <a:off x="6223637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Square"/>
              <p:cNvSpPr/>
              <p:nvPr/>
            </p:nvSpPr>
            <p:spPr>
              <a:xfrm>
                <a:off x="6431092" y="310540"/>
                <a:ext cx="207458" cy="20703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Square"/>
              <p:cNvSpPr/>
              <p:nvPr/>
            </p:nvSpPr>
            <p:spPr>
              <a:xfrm>
                <a:off x="6742269" y="414058"/>
                <a:ext cx="103736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Rectangle"/>
              <p:cNvSpPr/>
              <p:nvPr/>
            </p:nvSpPr>
            <p:spPr>
              <a:xfrm>
                <a:off x="6949723" y="724599"/>
                <a:ext cx="20745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Square"/>
              <p:cNvSpPr/>
              <p:nvPr/>
            </p:nvSpPr>
            <p:spPr>
              <a:xfrm>
                <a:off x="7053457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quare"/>
              <p:cNvSpPr/>
              <p:nvPr/>
            </p:nvSpPr>
            <p:spPr>
              <a:xfrm>
                <a:off x="7157177" y="621080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Rectangle"/>
              <p:cNvSpPr/>
              <p:nvPr/>
            </p:nvSpPr>
            <p:spPr>
              <a:xfrm>
                <a:off x="7260911" y="297140"/>
                <a:ext cx="207458" cy="1340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Rectangle"/>
              <p:cNvSpPr/>
              <p:nvPr/>
            </p:nvSpPr>
            <p:spPr>
              <a:xfrm>
                <a:off x="7468365" y="310540"/>
                <a:ext cx="5198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Rectangle"/>
              <p:cNvSpPr/>
              <p:nvPr/>
            </p:nvSpPr>
            <p:spPr>
              <a:xfrm>
                <a:off x="8048032" y="310540"/>
                <a:ext cx="42700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Rectangle"/>
              <p:cNvSpPr/>
              <p:nvPr/>
            </p:nvSpPr>
            <p:spPr>
              <a:xfrm>
                <a:off x="8194462" y="297140"/>
                <a:ext cx="103724" cy="1340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quare"/>
              <p:cNvSpPr/>
              <p:nvPr/>
            </p:nvSpPr>
            <p:spPr>
              <a:xfrm>
                <a:off x="8401905" y="724599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7" name="Rectangle"/>
              <p:cNvSpPr/>
              <p:nvPr/>
            </p:nvSpPr>
            <p:spPr>
              <a:xfrm>
                <a:off x="8298184" y="517574"/>
                <a:ext cx="207457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quare"/>
              <p:cNvSpPr/>
              <p:nvPr/>
            </p:nvSpPr>
            <p:spPr>
              <a:xfrm>
                <a:off x="8505638" y="414058"/>
                <a:ext cx="103724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Rectangle"/>
              <p:cNvSpPr/>
              <p:nvPr/>
            </p:nvSpPr>
            <p:spPr>
              <a:xfrm>
                <a:off x="8609359" y="103505"/>
                <a:ext cx="207458" cy="10352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quare"/>
              <p:cNvSpPr/>
              <p:nvPr/>
            </p:nvSpPr>
            <p:spPr>
              <a:xfrm>
                <a:off x="8816813" y="310540"/>
                <a:ext cx="103736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Rectangle"/>
              <p:cNvSpPr/>
              <p:nvPr/>
            </p:nvSpPr>
            <p:spPr>
              <a:xfrm>
                <a:off x="9024267" y="517574"/>
                <a:ext cx="2076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24" name="object 33"/>
            <p:cNvGrpSpPr/>
            <p:nvPr/>
          </p:nvGrpSpPr>
          <p:grpSpPr>
            <a:xfrm>
              <a:off x="9346681" y="8836662"/>
              <a:ext cx="8941315" cy="931640"/>
              <a:chOff x="0" y="-1"/>
              <a:chExt cx="8941313" cy="931639"/>
            </a:xfrm>
          </p:grpSpPr>
          <p:sp>
            <p:nvSpPr>
              <p:cNvPr id="703" name="Square"/>
              <p:cNvSpPr/>
              <p:nvPr/>
            </p:nvSpPr>
            <p:spPr>
              <a:xfrm>
                <a:off x="103732" y="828118"/>
                <a:ext cx="103725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Rectangle"/>
              <p:cNvSpPr/>
              <p:nvPr/>
            </p:nvSpPr>
            <p:spPr>
              <a:xfrm>
                <a:off x="-1" y="103517"/>
                <a:ext cx="311191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quare"/>
              <p:cNvSpPr/>
              <p:nvPr/>
            </p:nvSpPr>
            <p:spPr>
              <a:xfrm>
                <a:off x="414909" y="621093"/>
                <a:ext cx="103736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Square"/>
              <p:cNvSpPr/>
              <p:nvPr/>
            </p:nvSpPr>
            <p:spPr>
              <a:xfrm>
                <a:off x="414909" y="-2"/>
                <a:ext cx="103736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quare"/>
              <p:cNvSpPr/>
              <p:nvPr/>
            </p:nvSpPr>
            <p:spPr>
              <a:xfrm>
                <a:off x="829818" y="310540"/>
                <a:ext cx="103736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Square"/>
              <p:cNvSpPr/>
              <p:nvPr/>
            </p:nvSpPr>
            <p:spPr>
              <a:xfrm>
                <a:off x="1659636" y="414058"/>
                <a:ext cx="103736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Rectangle"/>
              <p:cNvSpPr/>
              <p:nvPr/>
            </p:nvSpPr>
            <p:spPr>
              <a:xfrm>
                <a:off x="1867090" y="414058"/>
                <a:ext cx="207458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Square"/>
              <p:cNvSpPr/>
              <p:nvPr/>
            </p:nvSpPr>
            <p:spPr>
              <a:xfrm>
                <a:off x="2385733" y="103517"/>
                <a:ext cx="103724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Rectangle"/>
              <p:cNvSpPr/>
              <p:nvPr/>
            </p:nvSpPr>
            <p:spPr>
              <a:xfrm>
                <a:off x="3008096" y="207022"/>
                <a:ext cx="207458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Rectangle"/>
              <p:cNvSpPr/>
              <p:nvPr/>
            </p:nvSpPr>
            <p:spPr>
              <a:xfrm>
                <a:off x="3423005" y="724598"/>
                <a:ext cx="207458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Rectangle"/>
              <p:cNvSpPr/>
              <p:nvPr/>
            </p:nvSpPr>
            <p:spPr>
              <a:xfrm>
                <a:off x="4045369" y="103517"/>
                <a:ext cx="207457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Square"/>
              <p:cNvSpPr/>
              <p:nvPr/>
            </p:nvSpPr>
            <p:spPr>
              <a:xfrm>
                <a:off x="4356545" y="103517"/>
                <a:ext cx="103737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Rectangle"/>
              <p:cNvSpPr/>
              <p:nvPr/>
            </p:nvSpPr>
            <p:spPr>
              <a:xfrm>
                <a:off x="4563999" y="-2"/>
                <a:ext cx="207457" cy="10352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Rectangle"/>
              <p:cNvSpPr/>
              <p:nvPr/>
            </p:nvSpPr>
            <p:spPr>
              <a:xfrm>
                <a:off x="4978909" y="207022"/>
                <a:ext cx="207457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Rectangle"/>
              <p:cNvSpPr/>
              <p:nvPr/>
            </p:nvSpPr>
            <p:spPr>
              <a:xfrm>
                <a:off x="6119915" y="103517"/>
                <a:ext cx="207457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Rectangle"/>
              <p:cNvSpPr/>
              <p:nvPr/>
            </p:nvSpPr>
            <p:spPr>
              <a:xfrm>
                <a:off x="6431090" y="310540"/>
                <a:ext cx="207458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9" name="Rectangle"/>
              <p:cNvSpPr/>
              <p:nvPr/>
            </p:nvSpPr>
            <p:spPr>
              <a:xfrm>
                <a:off x="6638545" y="137845"/>
                <a:ext cx="118468" cy="6918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quare"/>
              <p:cNvSpPr/>
              <p:nvPr/>
            </p:nvSpPr>
            <p:spPr>
              <a:xfrm>
                <a:off x="6949734" y="310540"/>
                <a:ext cx="103724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Rectangle"/>
              <p:cNvSpPr/>
              <p:nvPr/>
            </p:nvSpPr>
            <p:spPr>
              <a:xfrm>
                <a:off x="8340066" y="268617"/>
                <a:ext cx="61852" cy="41926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8609371" y="621093"/>
                <a:ext cx="103724" cy="103508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3" name="Rectangle"/>
              <p:cNvSpPr/>
              <p:nvPr/>
            </p:nvSpPr>
            <p:spPr>
              <a:xfrm>
                <a:off x="8920546" y="207022"/>
                <a:ext cx="20768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52" name="object 34"/>
            <p:cNvGrpSpPr/>
            <p:nvPr/>
          </p:nvGrpSpPr>
          <p:grpSpPr>
            <a:xfrm>
              <a:off x="9450411" y="8733146"/>
              <a:ext cx="8816820" cy="1035157"/>
              <a:chOff x="-1" y="0"/>
              <a:chExt cx="8816818" cy="1035156"/>
            </a:xfrm>
          </p:grpSpPr>
          <p:sp>
            <p:nvSpPr>
              <p:cNvPr id="725" name="Square"/>
              <p:cNvSpPr/>
              <p:nvPr/>
            </p:nvSpPr>
            <p:spPr>
              <a:xfrm>
                <a:off x="-2" y="414058"/>
                <a:ext cx="103723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6" name="Square"/>
              <p:cNvSpPr/>
              <p:nvPr/>
            </p:nvSpPr>
            <p:spPr>
              <a:xfrm>
                <a:off x="103718" y="621093"/>
                <a:ext cx="10373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414908" y="828116"/>
                <a:ext cx="103723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8" name="Rectangle"/>
              <p:cNvSpPr/>
              <p:nvPr/>
            </p:nvSpPr>
            <p:spPr>
              <a:xfrm>
                <a:off x="518628" y="517575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9" name="Rectangle"/>
              <p:cNvSpPr/>
              <p:nvPr/>
            </p:nvSpPr>
            <p:spPr>
              <a:xfrm>
                <a:off x="518628" y="103517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Square"/>
              <p:cNvSpPr/>
              <p:nvPr/>
            </p:nvSpPr>
            <p:spPr>
              <a:xfrm>
                <a:off x="829818" y="310540"/>
                <a:ext cx="103723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1" name="Rectangle"/>
              <p:cNvSpPr/>
              <p:nvPr/>
            </p:nvSpPr>
            <p:spPr>
              <a:xfrm>
                <a:off x="1140993" y="310540"/>
                <a:ext cx="311191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2" name="Square"/>
              <p:cNvSpPr/>
              <p:nvPr/>
            </p:nvSpPr>
            <p:spPr>
              <a:xfrm>
                <a:off x="1659636" y="724611"/>
                <a:ext cx="103723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3" name="Rectangle"/>
              <p:cNvSpPr/>
              <p:nvPr/>
            </p:nvSpPr>
            <p:spPr>
              <a:xfrm>
                <a:off x="1867090" y="414058"/>
                <a:ext cx="207458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2178266" y="931635"/>
                <a:ext cx="103736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5" name="Rectangle"/>
              <p:cNvSpPr/>
              <p:nvPr/>
            </p:nvSpPr>
            <p:spPr>
              <a:xfrm>
                <a:off x="2489454" y="310540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2904363" y="517575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7" name="Rectangle"/>
              <p:cNvSpPr/>
              <p:nvPr/>
            </p:nvSpPr>
            <p:spPr>
              <a:xfrm>
                <a:off x="3008085" y="724611"/>
                <a:ext cx="311190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Rectangle"/>
              <p:cNvSpPr/>
              <p:nvPr/>
            </p:nvSpPr>
            <p:spPr>
              <a:xfrm>
                <a:off x="3734181" y="414058"/>
                <a:ext cx="20745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9" name="Square"/>
              <p:cNvSpPr/>
              <p:nvPr/>
            </p:nvSpPr>
            <p:spPr>
              <a:xfrm>
                <a:off x="4045358" y="310540"/>
                <a:ext cx="10373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0" name="Rectangle"/>
              <p:cNvSpPr/>
              <p:nvPr/>
            </p:nvSpPr>
            <p:spPr>
              <a:xfrm>
                <a:off x="4149092" y="-1"/>
                <a:ext cx="20745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1" name="Square"/>
              <p:cNvSpPr/>
              <p:nvPr/>
            </p:nvSpPr>
            <p:spPr>
              <a:xfrm>
                <a:off x="4356546" y="310540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Rectangle"/>
              <p:cNvSpPr/>
              <p:nvPr/>
            </p:nvSpPr>
            <p:spPr>
              <a:xfrm>
                <a:off x="4667722" y="103517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3" name="Rectangle"/>
              <p:cNvSpPr/>
              <p:nvPr/>
            </p:nvSpPr>
            <p:spPr>
              <a:xfrm>
                <a:off x="4771454" y="414058"/>
                <a:ext cx="207458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4" name="Rectangle"/>
              <p:cNvSpPr/>
              <p:nvPr/>
            </p:nvSpPr>
            <p:spPr>
              <a:xfrm>
                <a:off x="5393818" y="414058"/>
                <a:ext cx="20745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5" name="Rectangle"/>
              <p:cNvSpPr/>
              <p:nvPr/>
            </p:nvSpPr>
            <p:spPr>
              <a:xfrm>
                <a:off x="5393818" y="207035"/>
                <a:ext cx="207457" cy="10350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6" name="Rectangle"/>
              <p:cNvSpPr/>
              <p:nvPr/>
            </p:nvSpPr>
            <p:spPr>
              <a:xfrm>
                <a:off x="5808729" y="310540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7" name="Rectangle"/>
              <p:cNvSpPr/>
              <p:nvPr/>
            </p:nvSpPr>
            <p:spPr>
              <a:xfrm>
                <a:off x="6327359" y="310540"/>
                <a:ext cx="207457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8" name="Square"/>
              <p:cNvSpPr/>
              <p:nvPr/>
            </p:nvSpPr>
            <p:spPr>
              <a:xfrm>
                <a:off x="6638547" y="414058"/>
                <a:ext cx="103724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9" name="Square"/>
              <p:cNvSpPr/>
              <p:nvPr/>
            </p:nvSpPr>
            <p:spPr>
              <a:xfrm>
                <a:off x="7053456" y="621093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8194451" y="414058"/>
                <a:ext cx="103737" cy="103520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1" name="Rectangle"/>
              <p:cNvSpPr/>
              <p:nvPr/>
            </p:nvSpPr>
            <p:spPr>
              <a:xfrm>
                <a:off x="8609360" y="621093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753" name="object 35" descr="object 3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293099" y="6646290"/>
              <a:ext cx="303964" cy="30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5" name="object 36"/>
            <p:cNvGrpSpPr/>
            <p:nvPr/>
          </p:nvGrpSpPr>
          <p:grpSpPr>
            <a:xfrm>
              <a:off x="-3" y="2237119"/>
              <a:ext cx="6724784" cy="7137405"/>
              <a:chOff x="-1" y="0"/>
              <a:chExt cx="6724783" cy="7137405"/>
            </a:xfrm>
          </p:grpSpPr>
          <p:sp>
            <p:nvSpPr>
              <p:cNvPr id="754" name="Rectangle"/>
              <p:cNvSpPr/>
              <p:nvPr/>
            </p:nvSpPr>
            <p:spPr>
              <a:xfrm>
                <a:off x="1557439" y="4249472"/>
                <a:ext cx="303964" cy="12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5" name="Square"/>
              <p:cNvSpPr/>
              <p:nvPr/>
            </p:nvSpPr>
            <p:spPr>
              <a:xfrm>
                <a:off x="2013380" y="4711702"/>
                <a:ext cx="151984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2469324" y="5016502"/>
                <a:ext cx="151984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7" name="Rectangle"/>
              <p:cNvSpPr/>
              <p:nvPr/>
            </p:nvSpPr>
            <p:spPr>
              <a:xfrm>
                <a:off x="2165362" y="4249472"/>
                <a:ext cx="455946" cy="12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8" name="Square"/>
              <p:cNvSpPr/>
              <p:nvPr/>
            </p:nvSpPr>
            <p:spPr>
              <a:xfrm>
                <a:off x="2621305" y="5168902"/>
                <a:ext cx="151984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9" name="Square"/>
              <p:cNvSpPr/>
              <p:nvPr/>
            </p:nvSpPr>
            <p:spPr>
              <a:xfrm>
                <a:off x="3077248" y="5016502"/>
                <a:ext cx="151984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0" name="Rectangle"/>
              <p:cNvSpPr/>
              <p:nvPr/>
            </p:nvSpPr>
            <p:spPr>
              <a:xfrm>
                <a:off x="3077248" y="-1"/>
                <a:ext cx="151984" cy="1397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1" name="Square"/>
              <p:cNvSpPr/>
              <p:nvPr/>
            </p:nvSpPr>
            <p:spPr>
              <a:xfrm>
                <a:off x="3229229" y="4711702"/>
                <a:ext cx="151984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quare"/>
              <p:cNvSpPr/>
              <p:nvPr/>
            </p:nvSpPr>
            <p:spPr>
              <a:xfrm>
                <a:off x="3381209" y="5168902"/>
                <a:ext cx="151983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3" name="Shape"/>
              <p:cNvSpPr/>
              <p:nvPr/>
            </p:nvSpPr>
            <p:spPr>
              <a:xfrm>
                <a:off x="1709420" y="4406902"/>
                <a:ext cx="1823773" cy="154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297"/>
                    </a:moveTo>
                    <a:lnTo>
                      <a:pt x="12600" y="21297"/>
                    </a:lnTo>
                    <a:lnTo>
                      <a:pt x="12600" y="0"/>
                    </a:lnTo>
                    <a:lnTo>
                      <a:pt x="0" y="0"/>
                    </a:lnTo>
                    <a:lnTo>
                      <a:pt x="0" y="21297"/>
                    </a:lnTo>
                    <a:lnTo>
                      <a:pt x="1800" y="21297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21297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4" name="Shape"/>
              <p:cNvSpPr/>
              <p:nvPr/>
            </p:nvSpPr>
            <p:spPr>
              <a:xfrm>
                <a:off x="2773286" y="5321302"/>
                <a:ext cx="1215852" cy="152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798"/>
                    </a:moveTo>
                    <a:lnTo>
                      <a:pt x="2700" y="19798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19825"/>
                    </a:lnTo>
                    <a:lnTo>
                      <a:pt x="2700" y="19825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97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5" name="Rectangle"/>
              <p:cNvSpPr/>
              <p:nvPr/>
            </p:nvSpPr>
            <p:spPr>
              <a:xfrm>
                <a:off x="3533190" y="-1"/>
                <a:ext cx="455946" cy="1397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6" name="Rectangle"/>
              <p:cNvSpPr/>
              <p:nvPr/>
            </p:nvSpPr>
            <p:spPr>
              <a:xfrm>
                <a:off x="2925266" y="5613236"/>
                <a:ext cx="1215850" cy="16387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Shape"/>
              <p:cNvSpPr/>
              <p:nvPr/>
            </p:nvSpPr>
            <p:spPr>
              <a:xfrm>
                <a:off x="2773286" y="6222964"/>
                <a:ext cx="1671795" cy="609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19636" y="16200"/>
                    </a:lnTo>
                    <a:lnTo>
                      <a:pt x="19636" y="0"/>
                    </a:lnTo>
                    <a:lnTo>
                      <a:pt x="17673" y="0"/>
                    </a:lnTo>
                    <a:lnTo>
                      <a:pt x="17673" y="5401"/>
                    </a:lnTo>
                    <a:lnTo>
                      <a:pt x="1964" y="5401"/>
                    </a:lnTo>
                    <a:lnTo>
                      <a:pt x="1964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8" name="Rectangle"/>
              <p:cNvSpPr/>
              <p:nvPr/>
            </p:nvSpPr>
            <p:spPr>
              <a:xfrm>
                <a:off x="4445077" y="-1"/>
                <a:ext cx="303965" cy="1397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9" name="Rectangle"/>
              <p:cNvSpPr/>
              <p:nvPr/>
            </p:nvSpPr>
            <p:spPr>
              <a:xfrm>
                <a:off x="4597058" y="4713263"/>
                <a:ext cx="607927" cy="152035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0" name="Rectangle"/>
              <p:cNvSpPr/>
              <p:nvPr/>
            </p:nvSpPr>
            <p:spPr>
              <a:xfrm>
                <a:off x="4749040" y="6680203"/>
                <a:ext cx="607926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1" name="Rectangle"/>
              <p:cNvSpPr/>
              <p:nvPr/>
            </p:nvSpPr>
            <p:spPr>
              <a:xfrm>
                <a:off x="2317343" y="6985003"/>
                <a:ext cx="3495566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Rectangle"/>
              <p:cNvSpPr/>
              <p:nvPr/>
            </p:nvSpPr>
            <p:spPr>
              <a:xfrm>
                <a:off x="5660925" y="4554037"/>
                <a:ext cx="455946" cy="12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3" name="Shape"/>
              <p:cNvSpPr/>
              <p:nvPr/>
            </p:nvSpPr>
            <p:spPr>
              <a:xfrm>
                <a:off x="4597058" y="4254502"/>
                <a:ext cx="1975743" cy="304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13"/>
                    </a:lnTo>
                    <a:lnTo>
                      <a:pt x="6646" y="10813"/>
                    </a:lnTo>
                    <a:lnTo>
                      <a:pt x="6646" y="21600"/>
                    </a:lnTo>
                    <a:lnTo>
                      <a:pt x="19939" y="21600"/>
                    </a:lnTo>
                    <a:lnTo>
                      <a:pt x="19939" y="10813"/>
                    </a:lnTo>
                    <a:lnTo>
                      <a:pt x="21600" y="1081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4" name="Shape"/>
              <p:cNvSpPr/>
              <p:nvPr/>
            </p:nvSpPr>
            <p:spPr>
              <a:xfrm>
                <a:off x="-2" y="139724"/>
                <a:ext cx="6724784" cy="4114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999"/>
                    </a:moveTo>
                    <a:lnTo>
                      <a:pt x="21112" y="19999"/>
                    </a:lnTo>
                    <a:lnTo>
                      <a:pt x="21112" y="18399"/>
                    </a:lnTo>
                    <a:lnTo>
                      <a:pt x="20624" y="18399"/>
                    </a:lnTo>
                    <a:lnTo>
                      <a:pt x="20624" y="17602"/>
                    </a:lnTo>
                    <a:lnTo>
                      <a:pt x="20136" y="17602"/>
                    </a:lnTo>
                    <a:lnTo>
                      <a:pt x="20136" y="16802"/>
                    </a:lnTo>
                    <a:lnTo>
                      <a:pt x="18183" y="16802"/>
                    </a:lnTo>
                    <a:lnTo>
                      <a:pt x="18183" y="17602"/>
                    </a:lnTo>
                    <a:lnTo>
                      <a:pt x="16718" y="17602"/>
                    </a:lnTo>
                    <a:lnTo>
                      <a:pt x="16718" y="18399"/>
                    </a:lnTo>
                    <a:lnTo>
                      <a:pt x="15254" y="18399"/>
                    </a:lnTo>
                    <a:lnTo>
                      <a:pt x="15254" y="17599"/>
                    </a:lnTo>
                    <a:lnTo>
                      <a:pt x="14766" y="17599"/>
                    </a:lnTo>
                    <a:lnTo>
                      <a:pt x="14766" y="16799"/>
                    </a:lnTo>
                    <a:lnTo>
                      <a:pt x="15254" y="16799"/>
                    </a:lnTo>
                    <a:lnTo>
                      <a:pt x="15254" y="16825"/>
                    </a:lnTo>
                    <a:lnTo>
                      <a:pt x="16718" y="16825"/>
                    </a:lnTo>
                    <a:lnTo>
                      <a:pt x="16718" y="16799"/>
                    </a:lnTo>
                    <a:lnTo>
                      <a:pt x="17207" y="16799"/>
                    </a:lnTo>
                    <a:lnTo>
                      <a:pt x="17207" y="16005"/>
                    </a:lnTo>
                    <a:lnTo>
                      <a:pt x="18183" y="16005"/>
                    </a:lnTo>
                    <a:lnTo>
                      <a:pt x="18183" y="15205"/>
                    </a:lnTo>
                    <a:lnTo>
                      <a:pt x="18671" y="15205"/>
                    </a:lnTo>
                    <a:lnTo>
                      <a:pt x="18671" y="14404"/>
                    </a:lnTo>
                    <a:lnTo>
                      <a:pt x="19159" y="14404"/>
                    </a:lnTo>
                    <a:lnTo>
                      <a:pt x="19159" y="12804"/>
                    </a:lnTo>
                    <a:lnTo>
                      <a:pt x="18671" y="12804"/>
                    </a:lnTo>
                    <a:lnTo>
                      <a:pt x="18671" y="12004"/>
                    </a:lnTo>
                    <a:lnTo>
                      <a:pt x="19647" y="12004"/>
                    </a:lnTo>
                    <a:lnTo>
                      <a:pt x="19647" y="10403"/>
                    </a:lnTo>
                    <a:lnTo>
                      <a:pt x="20136" y="10403"/>
                    </a:lnTo>
                    <a:lnTo>
                      <a:pt x="20136" y="7202"/>
                    </a:lnTo>
                    <a:lnTo>
                      <a:pt x="19647" y="7202"/>
                    </a:lnTo>
                    <a:lnTo>
                      <a:pt x="19647" y="6402"/>
                    </a:lnTo>
                    <a:lnTo>
                      <a:pt x="19159" y="6402"/>
                    </a:lnTo>
                    <a:lnTo>
                      <a:pt x="19159" y="5602"/>
                    </a:lnTo>
                    <a:lnTo>
                      <a:pt x="18183" y="5602"/>
                    </a:lnTo>
                    <a:lnTo>
                      <a:pt x="18183" y="4801"/>
                    </a:lnTo>
                    <a:lnTo>
                      <a:pt x="17695" y="4801"/>
                    </a:lnTo>
                    <a:lnTo>
                      <a:pt x="17695" y="4001"/>
                    </a:lnTo>
                    <a:lnTo>
                      <a:pt x="17207" y="4001"/>
                    </a:lnTo>
                    <a:lnTo>
                      <a:pt x="17207" y="3201"/>
                    </a:lnTo>
                    <a:lnTo>
                      <a:pt x="16230" y="3201"/>
                    </a:lnTo>
                    <a:lnTo>
                      <a:pt x="16230" y="2401"/>
                    </a:lnTo>
                    <a:lnTo>
                      <a:pt x="16718" y="2401"/>
                    </a:lnTo>
                    <a:lnTo>
                      <a:pt x="16718" y="1601"/>
                    </a:lnTo>
                    <a:lnTo>
                      <a:pt x="16230" y="1601"/>
                    </a:lnTo>
                    <a:lnTo>
                      <a:pt x="16230" y="0"/>
                    </a:lnTo>
                    <a:lnTo>
                      <a:pt x="15742" y="0"/>
                    </a:lnTo>
                    <a:lnTo>
                      <a:pt x="15742" y="7202"/>
                    </a:lnTo>
                    <a:lnTo>
                      <a:pt x="15254" y="7202"/>
                    </a:lnTo>
                    <a:lnTo>
                      <a:pt x="15254" y="6402"/>
                    </a:lnTo>
                    <a:lnTo>
                      <a:pt x="15742" y="6402"/>
                    </a:lnTo>
                    <a:lnTo>
                      <a:pt x="15742" y="0"/>
                    </a:lnTo>
                    <a:lnTo>
                      <a:pt x="11837" y="0"/>
                    </a:lnTo>
                    <a:lnTo>
                      <a:pt x="11837" y="1601"/>
                    </a:lnTo>
                    <a:lnTo>
                      <a:pt x="11349" y="1601"/>
                    </a:lnTo>
                    <a:lnTo>
                      <a:pt x="11349" y="800"/>
                    </a:lnTo>
                    <a:lnTo>
                      <a:pt x="11837" y="800"/>
                    </a:lnTo>
                    <a:lnTo>
                      <a:pt x="11837" y="0"/>
                    </a:lnTo>
                    <a:lnTo>
                      <a:pt x="9396" y="0"/>
                    </a:lnTo>
                    <a:lnTo>
                      <a:pt x="9396" y="15205"/>
                    </a:lnTo>
                    <a:lnTo>
                      <a:pt x="8420" y="15205"/>
                    </a:lnTo>
                    <a:lnTo>
                      <a:pt x="8420" y="14404"/>
                    </a:lnTo>
                    <a:lnTo>
                      <a:pt x="9396" y="14404"/>
                    </a:lnTo>
                    <a:lnTo>
                      <a:pt x="9396" y="0"/>
                    </a:lnTo>
                    <a:lnTo>
                      <a:pt x="8908" y="0"/>
                    </a:lnTo>
                    <a:lnTo>
                      <a:pt x="8908" y="3201"/>
                    </a:lnTo>
                    <a:lnTo>
                      <a:pt x="8420" y="3201"/>
                    </a:lnTo>
                    <a:lnTo>
                      <a:pt x="8420" y="2401"/>
                    </a:lnTo>
                    <a:lnTo>
                      <a:pt x="8908" y="2401"/>
                    </a:lnTo>
                    <a:lnTo>
                      <a:pt x="8908" y="0"/>
                    </a:lnTo>
                    <a:lnTo>
                      <a:pt x="7931" y="0"/>
                    </a:lnTo>
                    <a:lnTo>
                      <a:pt x="7931" y="18399"/>
                    </a:lnTo>
                    <a:lnTo>
                      <a:pt x="7443" y="18399"/>
                    </a:lnTo>
                    <a:lnTo>
                      <a:pt x="7443" y="17599"/>
                    </a:lnTo>
                    <a:lnTo>
                      <a:pt x="7931" y="17599"/>
                    </a:lnTo>
                    <a:lnTo>
                      <a:pt x="7931" y="1601"/>
                    </a:lnTo>
                    <a:lnTo>
                      <a:pt x="6955" y="1601"/>
                    </a:lnTo>
                    <a:lnTo>
                      <a:pt x="6955" y="800"/>
                    </a:lnTo>
                    <a:lnTo>
                      <a:pt x="7931" y="800"/>
                    </a:lnTo>
                    <a:lnTo>
                      <a:pt x="7931" y="0"/>
                    </a:lnTo>
                    <a:lnTo>
                      <a:pt x="5979" y="0"/>
                    </a:lnTo>
                    <a:lnTo>
                      <a:pt x="5979" y="800"/>
                    </a:lnTo>
                    <a:lnTo>
                      <a:pt x="5002" y="800"/>
                    </a:lnTo>
                    <a:lnTo>
                      <a:pt x="5002" y="2401"/>
                    </a:lnTo>
                    <a:lnTo>
                      <a:pt x="4514" y="2401"/>
                    </a:lnTo>
                    <a:lnTo>
                      <a:pt x="4514" y="4001"/>
                    </a:lnTo>
                    <a:lnTo>
                      <a:pt x="5002" y="4001"/>
                    </a:lnTo>
                    <a:lnTo>
                      <a:pt x="5002" y="6402"/>
                    </a:lnTo>
                    <a:lnTo>
                      <a:pt x="5979" y="6402"/>
                    </a:lnTo>
                    <a:lnTo>
                      <a:pt x="5979" y="7202"/>
                    </a:lnTo>
                    <a:lnTo>
                      <a:pt x="5002" y="7202"/>
                    </a:lnTo>
                    <a:lnTo>
                      <a:pt x="5002" y="6402"/>
                    </a:lnTo>
                    <a:lnTo>
                      <a:pt x="4514" y="6402"/>
                    </a:lnTo>
                    <a:lnTo>
                      <a:pt x="4514" y="10403"/>
                    </a:lnTo>
                    <a:lnTo>
                      <a:pt x="3050" y="10403"/>
                    </a:lnTo>
                    <a:lnTo>
                      <a:pt x="3050" y="9603"/>
                    </a:lnTo>
                    <a:lnTo>
                      <a:pt x="4514" y="9603"/>
                    </a:lnTo>
                    <a:lnTo>
                      <a:pt x="4514" y="6402"/>
                    </a:lnTo>
                    <a:lnTo>
                      <a:pt x="2562" y="6402"/>
                    </a:lnTo>
                    <a:lnTo>
                      <a:pt x="2562" y="4801"/>
                    </a:lnTo>
                    <a:lnTo>
                      <a:pt x="2074" y="4801"/>
                    </a:lnTo>
                    <a:lnTo>
                      <a:pt x="2074" y="4001"/>
                    </a:lnTo>
                    <a:lnTo>
                      <a:pt x="1585" y="4001"/>
                    </a:lnTo>
                    <a:lnTo>
                      <a:pt x="1585" y="3201"/>
                    </a:lnTo>
                    <a:lnTo>
                      <a:pt x="609" y="3201"/>
                    </a:lnTo>
                    <a:lnTo>
                      <a:pt x="609" y="2401"/>
                    </a:lnTo>
                    <a:lnTo>
                      <a:pt x="0" y="2401"/>
                    </a:lnTo>
                    <a:lnTo>
                      <a:pt x="0" y="9603"/>
                    </a:lnTo>
                    <a:lnTo>
                      <a:pt x="121" y="9603"/>
                    </a:lnTo>
                    <a:lnTo>
                      <a:pt x="121" y="10403"/>
                    </a:lnTo>
                    <a:lnTo>
                      <a:pt x="0" y="10403"/>
                    </a:lnTo>
                    <a:lnTo>
                      <a:pt x="0" y="20020"/>
                    </a:lnTo>
                    <a:lnTo>
                      <a:pt x="1585" y="20020"/>
                    </a:lnTo>
                    <a:lnTo>
                      <a:pt x="1585" y="19999"/>
                    </a:lnTo>
                    <a:lnTo>
                      <a:pt x="2074" y="19999"/>
                    </a:lnTo>
                    <a:lnTo>
                      <a:pt x="2074" y="19199"/>
                    </a:lnTo>
                    <a:lnTo>
                      <a:pt x="2562" y="19199"/>
                    </a:lnTo>
                    <a:lnTo>
                      <a:pt x="2562" y="18399"/>
                    </a:lnTo>
                    <a:lnTo>
                      <a:pt x="4026" y="18399"/>
                    </a:lnTo>
                    <a:lnTo>
                      <a:pt x="4026" y="19199"/>
                    </a:lnTo>
                    <a:lnTo>
                      <a:pt x="2562" y="19199"/>
                    </a:lnTo>
                    <a:lnTo>
                      <a:pt x="2562" y="19221"/>
                    </a:lnTo>
                    <a:lnTo>
                      <a:pt x="5002" y="19221"/>
                    </a:lnTo>
                    <a:lnTo>
                      <a:pt x="5002" y="19199"/>
                    </a:lnTo>
                    <a:lnTo>
                      <a:pt x="5491" y="19199"/>
                    </a:lnTo>
                    <a:lnTo>
                      <a:pt x="5491" y="19999"/>
                    </a:lnTo>
                    <a:lnTo>
                      <a:pt x="5979" y="19999"/>
                    </a:lnTo>
                    <a:lnTo>
                      <a:pt x="5979" y="20800"/>
                    </a:lnTo>
                    <a:lnTo>
                      <a:pt x="8908" y="20800"/>
                    </a:lnTo>
                    <a:lnTo>
                      <a:pt x="8908" y="21600"/>
                    </a:lnTo>
                    <a:lnTo>
                      <a:pt x="21112" y="21600"/>
                    </a:lnTo>
                    <a:lnTo>
                      <a:pt x="21112" y="20800"/>
                    </a:lnTo>
                    <a:lnTo>
                      <a:pt x="21600" y="20800"/>
                    </a:lnTo>
                    <a:lnTo>
                      <a:pt x="21600" y="19999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80" name="object 37"/>
            <p:cNvGrpSpPr/>
            <p:nvPr/>
          </p:nvGrpSpPr>
          <p:grpSpPr>
            <a:xfrm>
              <a:off x="2013380" y="9222119"/>
              <a:ext cx="4103490" cy="1066805"/>
              <a:chOff x="0" y="0"/>
              <a:chExt cx="4103489" cy="1066804"/>
            </a:xfrm>
          </p:grpSpPr>
          <p:sp>
            <p:nvSpPr>
              <p:cNvPr id="776" name="Shape"/>
              <p:cNvSpPr/>
              <p:nvPr/>
            </p:nvSpPr>
            <p:spPr>
              <a:xfrm>
                <a:off x="0" y="762000"/>
                <a:ext cx="1823774" cy="304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1800" y="10800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03961" y="-1"/>
                <a:ext cx="3495566" cy="15240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8" name="Shape"/>
              <p:cNvSpPr/>
              <p:nvPr/>
            </p:nvSpPr>
            <p:spPr>
              <a:xfrm>
                <a:off x="2127732" y="762000"/>
                <a:ext cx="1975758" cy="304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4985" y="0"/>
                    </a:lnTo>
                    <a:lnTo>
                      <a:pt x="4985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6615" y="21600"/>
                    </a:lnTo>
                    <a:lnTo>
                      <a:pt x="16615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9" name="Shape"/>
              <p:cNvSpPr/>
              <p:nvPr/>
            </p:nvSpPr>
            <p:spPr>
              <a:xfrm>
                <a:off x="151978" y="152539"/>
                <a:ext cx="3951512" cy="457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398"/>
                    </a:moveTo>
                    <a:lnTo>
                      <a:pt x="20769" y="14398"/>
                    </a:lnTo>
                    <a:lnTo>
                      <a:pt x="20769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831" y="7203"/>
                    </a:lnTo>
                    <a:lnTo>
                      <a:pt x="831" y="14398"/>
                    </a:lnTo>
                    <a:lnTo>
                      <a:pt x="0" y="143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3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28" name="object 38"/>
            <p:cNvGrpSpPr/>
            <p:nvPr/>
          </p:nvGrpSpPr>
          <p:grpSpPr>
            <a:xfrm>
              <a:off x="-2" y="2237119"/>
              <a:ext cx="6420822" cy="4105102"/>
              <a:chOff x="0" y="0"/>
              <a:chExt cx="6420821" cy="4105101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-1" y="3344890"/>
                <a:ext cx="189626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37641" y="1064285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189622" y="3496933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hape"/>
              <p:cNvSpPr/>
              <p:nvPr/>
            </p:nvSpPr>
            <p:spPr>
              <a:xfrm>
                <a:off x="37641" y="2736115"/>
                <a:ext cx="303965" cy="30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0800" y="108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341603" y="3192858"/>
                <a:ext cx="151971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Rectangle"/>
              <p:cNvSpPr/>
              <p:nvPr/>
            </p:nvSpPr>
            <p:spPr>
              <a:xfrm>
                <a:off x="37640" y="760195"/>
                <a:ext cx="45593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493572" y="3344890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quare"/>
              <p:cNvSpPr/>
              <p:nvPr/>
            </p:nvSpPr>
            <p:spPr>
              <a:xfrm>
                <a:off x="341603" y="1064285"/>
                <a:ext cx="303952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Square"/>
              <p:cNvSpPr/>
              <p:nvPr/>
            </p:nvSpPr>
            <p:spPr>
              <a:xfrm>
                <a:off x="645553" y="2128570"/>
                <a:ext cx="151984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1101496" y="2736737"/>
                <a:ext cx="151984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Shape"/>
              <p:cNvSpPr/>
              <p:nvPr/>
            </p:nvSpPr>
            <p:spPr>
              <a:xfrm>
                <a:off x="949515" y="1824075"/>
                <a:ext cx="455946" cy="456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440"/>
                    </a:lnTo>
                    <a:lnTo>
                      <a:pt x="7200" y="1444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40"/>
                    </a:lnTo>
                    <a:lnTo>
                      <a:pt x="21600" y="1444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quare"/>
              <p:cNvSpPr/>
              <p:nvPr/>
            </p:nvSpPr>
            <p:spPr>
              <a:xfrm>
                <a:off x="1405458" y="2280602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1253476" y="2584692"/>
                <a:ext cx="455946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Rectangle"/>
              <p:cNvSpPr/>
              <p:nvPr/>
            </p:nvSpPr>
            <p:spPr>
              <a:xfrm>
                <a:off x="1557439" y="1976526"/>
                <a:ext cx="30396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5" name="Square"/>
              <p:cNvSpPr/>
              <p:nvPr/>
            </p:nvSpPr>
            <p:spPr>
              <a:xfrm>
                <a:off x="1861399" y="456119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6" name="Rectangle"/>
              <p:cNvSpPr/>
              <p:nvPr/>
            </p:nvSpPr>
            <p:spPr>
              <a:xfrm>
                <a:off x="2013380" y="608163"/>
                <a:ext cx="303965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"/>
              <p:cNvSpPr/>
              <p:nvPr/>
            </p:nvSpPr>
            <p:spPr>
              <a:xfrm>
                <a:off x="2013380" y="2432531"/>
                <a:ext cx="455947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20"/>
                    </a:moveTo>
                    <a:lnTo>
                      <a:pt x="14400" y="722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380"/>
                    </a:lnTo>
                    <a:lnTo>
                      <a:pt x="21600" y="14380"/>
                    </a:lnTo>
                    <a:lnTo>
                      <a:pt x="21600" y="722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Rectangle"/>
              <p:cNvSpPr/>
              <p:nvPr/>
            </p:nvSpPr>
            <p:spPr>
              <a:xfrm>
                <a:off x="2469325" y="2432531"/>
                <a:ext cx="303965" cy="15242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Rectangle"/>
              <p:cNvSpPr/>
              <p:nvPr/>
            </p:nvSpPr>
            <p:spPr>
              <a:xfrm>
                <a:off x="2621306" y="456119"/>
                <a:ext cx="151984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hape"/>
              <p:cNvSpPr/>
              <p:nvPr/>
            </p:nvSpPr>
            <p:spPr>
              <a:xfrm>
                <a:off x="2165362" y="0"/>
                <a:ext cx="607928" cy="4560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quare"/>
              <p:cNvSpPr/>
              <p:nvPr/>
            </p:nvSpPr>
            <p:spPr>
              <a:xfrm>
                <a:off x="2621306" y="2736737"/>
                <a:ext cx="303965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hape"/>
              <p:cNvSpPr/>
              <p:nvPr/>
            </p:nvSpPr>
            <p:spPr>
              <a:xfrm>
                <a:off x="2165362" y="1368056"/>
                <a:ext cx="759909" cy="30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Square"/>
              <p:cNvSpPr/>
              <p:nvPr/>
            </p:nvSpPr>
            <p:spPr>
              <a:xfrm>
                <a:off x="3077249" y="1672450"/>
                <a:ext cx="151984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quare"/>
              <p:cNvSpPr/>
              <p:nvPr/>
            </p:nvSpPr>
            <p:spPr>
              <a:xfrm>
                <a:off x="3229230" y="1064285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quare"/>
              <p:cNvSpPr/>
              <p:nvPr/>
            </p:nvSpPr>
            <p:spPr>
              <a:xfrm>
                <a:off x="3381210" y="760195"/>
                <a:ext cx="151983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Square"/>
              <p:cNvSpPr/>
              <p:nvPr/>
            </p:nvSpPr>
            <p:spPr>
              <a:xfrm>
                <a:off x="3381210" y="456119"/>
                <a:ext cx="151983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quare"/>
              <p:cNvSpPr/>
              <p:nvPr/>
            </p:nvSpPr>
            <p:spPr>
              <a:xfrm>
                <a:off x="3533191" y="3344890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Rectangle"/>
              <p:cNvSpPr/>
              <p:nvPr/>
            </p:nvSpPr>
            <p:spPr>
              <a:xfrm>
                <a:off x="3229230" y="2584692"/>
                <a:ext cx="455945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quare"/>
              <p:cNvSpPr/>
              <p:nvPr/>
            </p:nvSpPr>
            <p:spPr>
              <a:xfrm>
                <a:off x="3685172" y="912241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quare"/>
              <p:cNvSpPr/>
              <p:nvPr/>
            </p:nvSpPr>
            <p:spPr>
              <a:xfrm>
                <a:off x="3837153" y="2432647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Rectangle"/>
              <p:cNvSpPr/>
              <p:nvPr/>
            </p:nvSpPr>
            <p:spPr>
              <a:xfrm>
                <a:off x="3837153" y="1976513"/>
                <a:ext cx="303965" cy="15242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quare"/>
              <p:cNvSpPr/>
              <p:nvPr/>
            </p:nvSpPr>
            <p:spPr>
              <a:xfrm>
                <a:off x="3989135" y="912241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quare"/>
              <p:cNvSpPr/>
              <p:nvPr/>
            </p:nvSpPr>
            <p:spPr>
              <a:xfrm>
                <a:off x="4141115" y="3192858"/>
                <a:ext cx="151984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Shape"/>
              <p:cNvSpPr/>
              <p:nvPr/>
            </p:nvSpPr>
            <p:spPr>
              <a:xfrm>
                <a:off x="3533191" y="152044"/>
                <a:ext cx="759909" cy="60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388"/>
                    </a:moveTo>
                    <a:lnTo>
                      <a:pt x="12960" y="5388"/>
                    </a:lnTo>
                    <a:lnTo>
                      <a:pt x="12960" y="10807"/>
                    </a:lnTo>
                    <a:lnTo>
                      <a:pt x="4320" y="10807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10810"/>
                    </a:lnTo>
                    <a:lnTo>
                      <a:pt x="4320" y="10810"/>
                    </a:lnTo>
                    <a:lnTo>
                      <a:pt x="4320" y="21600"/>
                    </a:lnTo>
                    <a:lnTo>
                      <a:pt x="12960" y="21600"/>
                    </a:lnTo>
                    <a:lnTo>
                      <a:pt x="12960" y="16226"/>
                    </a:lnTo>
                    <a:lnTo>
                      <a:pt x="17280" y="16226"/>
                    </a:lnTo>
                    <a:lnTo>
                      <a:pt x="17280" y="10807"/>
                    </a:lnTo>
                    <a:lnTo>
                      <a:pt x="21600" y="10807"/>
                    </a:lnTo>
                    <a:lnTo>
                      <a:pt x="21600" y="5388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quare"/>
              <p:cNvSpPr/>
              <p:nvPr/>
            </p:nvSpPr>
            <p:spPr>
              <a:xfrm>
                <a:off x="4293096" y="2888769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quare"/>
              <p:cNvSpPr/>
              <p:nvPr/>
            </p:nvSpPr>
            <p:spPr>
              <a:xfrm>
                <a:off x="4293096" y="1064285"/>
                <a:ext cx="15198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Square"/>
              <p:cNvSpPr/>
              <p:nvPr/>
            </p:nvSpPr>
            <p:spPr>
              <a:xfrm>
                <a:off x="4293096" y="2128939"/>
                <a:ext cx="303965" cy="30359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"/>
              <p:cNvSpPr/>
              <p:nvPr/>
            </p:nvSpPr>
            <p:spPr>
              <a:xfrm>
                <a:off x="4141115" y="456017"/>
                <a:ext cx="607927" cy="456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220"/>
                    </a:lnTo>
                    <a:lnTo>
                      <a:pt x="5400" y="7220"/>
                    </a:lnTo>
                    <a:lnTo>
                      <a:pt x="54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80"/>
                    </a:lnTo>
                    <a:lnTo>
                      <a:pt x="21600" y="143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Rectangle"/>
              <p:cNvSpPr/>
              <p:nvPr/>
            </p:nvSpPr>
            <p:spPr>
              <a:xfrm>
                <a:off x="4445077" y="2736737"/>
                <a:ext cx="455946" cy="152035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Square"/>
              <p:cNvSpPr/>
              <p:nvPr/>
            </p:nvSpPr>
            <p:spPr>
              <a:xfrm>
                <a:off x="4901022" y="2584692"/>
                <a:ext cx="151983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Rectangle"/>
              <p:cNvSpPr/>
              <p:nvPr/>
            </p:nvSpPr>
            <p:spPr>
              <a:xfrm>
                <a:off x="4749040" y="2280602"/>
                <a:ext cx="30396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Rectangle"/>
              <p:cNvSpPr/>
              <p:nvPr/>
            </p:nvSpPr>
            <p:spPr>
              <a:xfrm>
                <a:off x="5356964" y="1824482"/>
                <a:ext cx="303964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3" name="Shape"/>
              <p:cNvSpPr/>
              <p:nvPr/>
            </p:nvSpPr>
            <p:spPr>
              <a:xfrm>
                <a:off x="5053003" y="1216901"/>
                <a:ext cx="911888" cy="607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8000" y="16212"/>
                    </a:lnTo>
                    <a:lnTo>
                      <a:pt x="18000" y="5374"/>
                    </a:lnTo>
                    <a:lnTo>
                      <a:pt x="21600" y="537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4" name="Square"/>
              <p:cNvSpPr/>
              <p:nvPr/>
            </p:nvSpPr>
            <p:spPr>
              <a:xfrm>
                <a:off x="5964888" y="1520404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Rectangle"/>
              <p:cNvSpPr/>
              <p:nvPr/>
            </p:nvSpPr>
            <p:spPr>
              <a:xfrm>
                <a:off x="5812907" y="3953054"/>
                <a:ext cx="455946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5356964" y="3193416"/>
                <a:ext cx="911889" cy="607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0"/>
                    </a:moveTo>
                    <a:lnTo>
                      <a:pt x="18000" y="1079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4400" y="16212"/>
                    </a:lnTo>
                    <a:lnTo>
                      <a:pt x="14400" y="10792"/>
                    </a:lnTo>
                    <a:lnTo>
                      <a:pt x="18000" y="10792"/>
                    </a:lnTo>
                    <a:lnTo>
                      <a:pt x="18000" y="16195"/>
                    </a:lnTo>
                    <a:lnTo>
                      <a:pt x="21600" y="16195"/>
                    </a:lnTo>
                    <a:lnTo>
                      <a:pt x="21600" y="1079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quare"/>
              <p:cNvSpPr/>
              <p:nvPr/>
            </p:nvSpPr>
            <p:spPr>
              <a:xfrm>
                <a:off x="6268850" y="3801009"/>
                <a:ext cx="151971" cy="15204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52" name="object 39"/>
            <p:cNvGrpSpPr/>
            <p:nvPr/>
          </p:nvGrpSpPr>
          <p:grpSpPr>
            <a:xfrm>
              <a:off x="-3" y="2237118"/>
              <a:ext cx="6268855" cy="3801014"/>
              <a:chOff x="-1" y="0"/>
              <a:chExt cx="6268853" cy="3801013"/>
            </a:xfrm>
          </p:grpSpPr>
          <p:sp>
            <p:nvSpPr>
              <p:cNvPr id="829" name="Rectangle"/>
              <p:cNvSpPr/>
              <p:nvPr/>
            </p:nvSpPr>
            <p:spPr>
              <a:xfrm>
                <a:off x="-2" y="912241"/>
                <a:ext cx="37645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Rectangle"/>
              <p:cNvSpPr/>
              <p:nvPr/>
            </p:nvSpPr>
            <p:spPr>
              <a:xfrm>
                <a:off x="-2" y="608164"/>
                <a:ext cx="3764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Square"/>
              <p:cNvSpPr/>
              <p:nvPr/>
            </p:nvSpPr>
            <p:spPr>
              <a:xfrm>
                <a:off x="341604" y="2584693"/>
                <a:ext cx="151971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Square"/>
              <p:cNvSpPr/>
              <p:nvPr/>
            </p:nvSpPr>
            <p:spPr>
              <a:xfrm>
                <a:off x="493572" y="3040814"/>
                <a:ext cx="151984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quare"/>
              <p:cNvSpPr/>
              <p:nvPr/>
            </p:nvSpPr>
            <p:spPr>
              <a:xfrm>
                <a:off x="645552" y="1824483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quare"/>
              <p:cNvSpPr/>
              <p:nvPr/>
            </p:nvSpPr>
            <p:spPr>
              <a:xfrm>
                <a:off x="797534" y="1672451"/>
                <a:ext cx="151984" cy="152035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quare"/>
              <p:cNvSpPr/>
              <p:nvPr/>
            </p:nvSpPr>
            <p:spPr>
              <a:xfrm>
                <a:off x="2013380" y="1824483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Rectangle"/>
              <p:cNvSpPr/>
              <p:nvPr/>
            </p:nvSpPr>
            <p:spPr>
              <a:xfrm>
                <a:off x="1861399" y="3040814"/>
                <a:ext cx="455946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Rectangle"/>
              <p:cNvSpPr/>
              <p:nvPr/>
            </p:nvSpPr>
            <p:spPr>
              <a:xfrm>
                <a:off x="2165362" y="2280603"/>
                <a:ext cx="30396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quare"/>
              <p:cNvSpPr/>
              <p:nvPr/>
            </p:nvSpPr>
            <p:spPr>
              <a:xfrm>
                <a:off x="2317344" y="608164"/>
                <a:ext cx="151984" cy="152035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quare"/>
              <p:cNvSpPr/>
              <p:nvPr/>
            </p:nvSpPr>
            <p:spPr>
              <a:xfrm>
                <a:off x="2621306" y="304076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Rectangle"/>
              <p:cNvSpPr/>
              <p:nvPr/>
            </p:nvSpPr>
            <p:spPr>
              <a:xfrm>
                <a:off x="2773286" y="0"/>
                <a:ext cx="303965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Square"/>
              <p:cNvSpPr/>
              <p:nvPr/>
            </p:nvSpPr>
            <p:spPr>
              <a:xfrm>
                <a:off x="3229230" y="2432648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Rectangle"/>
              <p:cNvSpPr/>
              <p:nvPr/>
            </p:nvSpPr>
            <p:spPr>
              <a:xfrm>
                <a:off x="3077249" y="2128571"/>
                <a:ext cx="303965" cy="152035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quare"/>
              <p:cNvSpPr/>
              <p:nvPr/>
            </p:nvSpPr>
            <p:spPr>
              <a:xfrm>
                <a:off x="3685173" y="2432648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quare"/>
              <p:cNvSpPr/>
              <p:nvPr/>
            </p:nvSpPr>
            <p:spPr>
              <a:xfrm>
                <a:off x="4141115" y="2584693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quare"/>
              <p:cNvSpPr/>
              <p:nvPr/>
            </p:nvSpPr>
            <p:spPr>
              <a:xfrm>
                <a:off x="4141115" y="1064285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Rectangle"/>
              <p:cNvSpPr/>
              <p:nvPr/>
            </p:nvSpPr>
            <p:spPr>
              <a:xfrm>
                <a:off x="4293096" y="152044"/>
                <a:ext cx="303965" cy="152035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7" name="Square"/>
              <p:cNvSpPr/>
              <p:nvPr/>
            </p:nvSpPr>
            <p:spPr>
              <a:xfrm>
                <a:off x="4901022" y="1520406"/>
                <a:ext cx="151984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8" name="Square"/>
              <p:cNvSpPr/>
              <p:nvPr/>
            </p:nvSpPr>
            <p:spPr>
              <a:xfrm>
                <a:off x="4901022" y="456120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Rectangle"/>
              <p:cNvSpPr/>
              <p:nvPr/>
            </p:nvSpPr>
            <p:spPr>
              <a:xfrm>
                <a:off x="5053003" y="760196"/>
                <a:ext cx="303964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quare"/>
              <p:cNvSpPr/>
              <p:nvPr/>
            </p:nvSpPr>
            <p:spPr>
              <a:xfrm>
                <a:off x="5508945" y="1064285"/>
                <a:ext cx="151984" cy="152047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Rectangle"/>
              <p:cNvSpPr/>
              <p:nvPr/>
            </p:nvSpPr>
            <p:spPr>
              <a:xfrm>
                <a:off x="5964888" y="3648979"/>
                <a:ext cx="303965" cy="152035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69" name="object 40"/>
            <p:cNvGrpSpPr/>
            <p:nvPr/>
          </p:nvGrpSpPr>
          <p:grpSpPr>
            <a:xfrm>
              <a:off x="1861399" y="2541195"/>
              <a:ext cx="3951510" cy="3344905"/>
              <a:chOff x="0" y="0"/>
              <a:chExt cx="3951509" cy="3344904"/>
            </a:xfrm>
          </p:grpSpPr>
          <p:sp>
            <p:nvSpPr>
              <p:cNvPr id="853" name="Square"/>
              <p:cNvSpPr/>
              <p:nvPr/>
            </p:nvSpPr>
            <p:spPr>
              <a:xfrm>
                <a:off x="-1" y="456120"/>
                <a:ext cx="151982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quare"/>
              <p:cNvSpPr/>
              <p:nvPr/>
            </p:nvSpPr>
            <p:spPr>
              <a:xfrm>
                <a:off x="455942" y="2128571"/>
                <a:ext cx="151984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quare"/>
              <p:cNvSpPr/>
              <p:nvPr/>
            </p:nvSpPr>
            <p:spPr>
              <a:xfrm>
                <a:off x="607923" y="152044"/>
                <a:ext cx="151984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Rectangle"/>
              <p:cNvSpPr/>
              <p:nvPr/>
            </p:nvSpPr>
            <p:spPr>
              <a:xfrm>
                <a:off x="1215847" y="-1"/>
                <a:ext cx="303965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Rectangle"/>
              <p:cNvSpPr/>
              <p:nvPr/>
            </p:nvSpPr>
            <p:spPr>
              <a:xfrm>
                <a:off x="1519808" y="3192858"/>
                <a:ext cx="303964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quare"/>
              <p:cNvSpPr/>
              <p:nvPr/>
            </p:nvSpPr>
            <p:spPr>
              <a:xfrm>
                <a:off x="1671790" y="2432660"/>
                <a:ext cx="151984" cy="152035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Square"/>
              <p:cNvSpPr/>
              <p:nvPr/>
            </p:nvSpPr>
            <p:spPr>
              <a:xfrm>
                <a:off x="1671790" y="304088"/>
                <a:ext cx="151984" cy="152035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Square"/>
              <p:cNvSpPr/>
              <p:nvPr/>
            </p:nvSpPr>
            <p:spPr>
              <a:xfrm>
                <a:off x="1823772" y="3040813"/>
                <a:ext cx="151984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Rectangle"/>
              <p:cNvSpPr/>
              <p:nvPr/>
            </p:nvSpPr>
            <p:spPr>
              <a:xfrm>
                <a:off x="1975753" y="2280616"/>
                <a:ext cx="303965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Rectangle"/>
              <p:cNvSpPr/>
              <p:nvPr/>
            </p:nvSpPr>
            <p:spPr>
              <a:xfrm>
                <a:off x="2279714" y="1672450"/>
                <a:ext cx="303965" cy="152047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Rectangle"/>
              <p:cNvSpPr/>
              <p:nvPr/>
            </p:nvSpPr>
            <p:spPr>
              <a:xfrm>
                <a:off x="2431696" y="608163"/>
                <a:ext cx="30396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Rectangle"/>
              <p:cNvSpPr/>
              <p:nvPr/>
            </p:nvSpPr>
            <p:spPr>
              <a:xfrm>
                <a:off x="2735658" y="2888782"/>
                <a:ext cx="151984" cy="30407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Rectangle"/>
              <p:cNvSpPr/>
              <p:nvPr/>
            </p:nvSpPr>
            <p:spPr>
              <a:xfrm>
                <a:off x="3039620" y="2736737"/>
                <a:ext cx="45594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quare"/>
              <p:cNvSpPr/>
              <p:nvPr/>
            </p:nvSpPr>
            <p:spPr>
              <a:xfrm>
                <a:off x="3495562" y="1216329"/>
                <a:ext cx="151984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Rectangle"/>
              <p:cNvSpPr/>
              <p:nvPr/>
            </p:nvSpPr>
            <p:spPr>
              <a:xfrm>
                <a:off x="3343582" y="912253"/>
                <a:ext cx="303965" cy="152035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quare"/>
              <p:cNvSpPr/>
              <p:nvPr/>
            </p:nvSpPr>
            <p:spPr>
              <a:xfrm>
                <a:off x="3799525" y="1368374"/>
                <a:ext cx="151984" cy="152034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87" name="object 41"/>
            <p:cNvGrpSpPr/>
            <p:nvPr/>
          </p:nvGrpSpPr>
          <p:grpSpPr>
            <a:xfrm>
              <a:off x="493571" y="2541194"/>
              <a:ext cx="5623299" cy="7754082"/>
              <a:chOff x="0" y="0"/>
              <a:chExt cx="5623298" cy="7754081"/>
            </a:xfrm>
          </p:grpSpPr>
          <p:sp>
            <p:nvSpPr>
              <p:cNvPr id="870" name="Square"/>
              <p:cNvSpPr/>
              <p:nvPr/>
            </p:nvSpPr>
            <p:spPr>
              <a:xfrm>
                <a:off x="-1" y="3801023"/>
                <a:ext cx="151983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1" name="Square"/>
              <p:cNvSpPr/>
              <p:nvPr/>
            </p:nvSpPr>
            <p:spPr>
              <a:xfrm>
                <a:off x="455942" y="1064285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2" name="Shape"/>
              <p:cNvSpPr/>
              <p:nvPr/>
            </p:nvSpPr>
            <p:spPr>
              <a:xfrm>
                <a:off x="911885" y="304368"/>
                <a:ext cx="303965" cy="456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160"/>
                    </a:lnTo>
                    <a:lnTo>
                      <a:pt x="21600" y="716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3" name="Shape"/>
              <p:cNvSpPr/>
              <p:nvPr/>
            </p:nvSpPr>
            <p:spPr>
              <a:xfrm>
                <a:off x="607923" y="760399"/>
                <a:ext cx="759908" cy="607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415"/>
                    </a:moveTo>
                    <a:lnTo>
                      <a:pt x="17280" y="5415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6198"/>
                    </a:lnTo>
                    <a:lnTo>
                      <a:pt x="0" y="16198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201"/>
                    </a:lnTo>
                    <a:lnTo>
                      <a:pt x="21600" y="16201"/>
                    </a:lnTo>
                    <a:lnTo>
                      <a:pt x="21600" y="541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4" name="Rectangle"/>
              <p:cNvSpPr/>
              <p:nvPr/>
            </p:nvSpPr>
            <p:spPr>
              <a:xfrm>
                <a:off x="1063865" y="-1"/>
                <a:ext cx="303965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5" name="Rectangle"/>
              <p:cNvSpPr/>
              <p:nvPr/>
            </p:nvSpPr>
            <p:spPr>
              <a:xfrm>
                <a:off x="2279712" y="7450003"/>
                <a:ext cx="303965" cy="15203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6" name="Square"/>
              <p:cNvSpPr/>
              <p:nvPr/>
            </p:nvSpPr>
            <p:spPr>
              <a:xfrm>
                <a:off x="2887638" y="7297958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7" name="Rectangle"/>
              <p:cNvSpPr/>
              <p:nvPr/>
            </p:nvSpPr>
            <p:spPr>
              <a:xfrm>
                <a:off x="3039618" y="7145915"/>
                <a:ext cx="30396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8" name="Shape"/>
              <p:cNvSpPr/>
              <p:nvPr/>
            </p:nvSpPr>
            <p:spPr>
              <a:xfrm>
                <a:off x="2279712" y="4713417"/>
                <a:ext cx="1519814" cy="1672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664"/>
                    </a:moveTo>
                    <a:lnTo>
                      <a:pt x="19440" y="17664"/>
                    </a:lnTo>
                    <a:lnTo>
                      <a:pt x="19440" y="9808"/>
                    </a:lnTo>
                    <a:lnTo>
                      <a:pt x="17280" y="9808"/>
                    </a:lnTo>
                    <a:lnTo>
                      <a:pt x="17280" y="5888"/>
                    </a:lnTo>
                    <a:lnTo>
                      <a:pt x="15120" y="5888"/>
                    </a:lnTo>
                    <a:lnTo>
                      <a:pt x="15120" y="3920"/>
                    </a:lnTo>
                    <a:lnTo>
                      <a:pt x="8640" y="3920"/>
                    </a:lnTo>
                    <a:lnTo>
                      <a:pt x="8640" y="0"/>
                    </a:lnTo>
                    <a:lnTo>
                      <a:pt x="6480" y="0"/>
                    </a:lnTo>
                    <a:lnTo>
                      <a:pt x="6480" y="1968"/>
                    </a:lnTo>
                    <a:lnTo>
                      <a:pt x="0" y="1968"/>
                    </a:lnTo>
                    <a:lnTo>
                      <a:pt x="0" y="3920"/>
                    </a:lnTo>
                    <a:lnTo>
                      <a:pt x="2160" y="3920"/>
                    </a:lnTo>
                    <a:lnTo>
                      <a:pt x="2160" y="11776"/>
                    </a:lnTo>
                    <a:lnTo>
                      <a:pt x="4320" y="11776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766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9" name="Shape"/>
              <p:cNvSpPr/>
              <p:nvPr/>
            </p:nvSpPr>
            <p:spPr>
              <a:xfrm>
                <a:off x="151978" y="2736901"/>
                <a:ext cx="3647549" cy="2128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3"/>
                    </a:moveTo>
                    <a:lnTo>
                      <a:pt x="12600" y="10803"/>
                    </a:lnTo>
                    <a:lnTo>
                      <a:pt x="12600" y="12337"/>
                    </a:lnTo>
                    <a:lnTo>
                      <a:pt x="13500" y="12337"/>
                    </a:lnTo>
                    <a:lnTo>
                      <a:pt x="13500" y="15431"/>
                    </a:lnTo>
                    <a:lnTo>
                      <a:pt x="10800" y="15431"/>
                    </a:lnTo>
                    <a:lnTo>
                      <a:pt x="10800" y="13885"/>
                    </a:lnTo>
                    <a:lnTo>
                      <a:pt x="11700" y="13885"/>
                    </a:lnTo>
                    <a:lnTo>
                      <a:pt x="11700" y="12342"/>
                    </a:lnTo>
                    <a:lnTo>
                      <a:pt x="10800" y="12342"/>
                    </a:lnTo>
                    <a:lnTo>
                      <a:pt x="10800" y="10799"/>
                    </a:lnTo>
                    <a:lnTo>
                      <a:pt x="15300" y="10799"/>
                    </a:lnTo>
                    <a:lnTo>
                      <a:pt x="15300" y="9256"/>
                    </a:lnTo>
                    <a:lnTo>
                      <a:pt x="9000" y="9256"/>
                    </a:lnTo>
                    <a:lnTo>
                      <a:pt x="9000" y="13884"/>
                    </a:lnTo>
                    <a:lnTo>
                      <a:pt x="7200" y="13884"/>
                    </a:lnTo>
                    <a:lnTo>
                      <a:pt x="7200" y="12342"/>
                    </a:lnTo>
                    <a:lnTo>
                      <a:pt x="6300" y="12342"/>
                    </a:lnTo>
                    <a:lnTo>
                      <a:pt x="6300" y="10799"/>
                    </a:lnTo>
                    <a:lnTo>
                      <a:pt x="4500" y="10799"/>
                    </a:lnTo>
                    <a:lnTo>
                      <a:pt x="4500" y="9256"/>
                    </a:lnTo>
                    <a:lnTo>
                      <a:pt x="5400" y="9256"/>
                    </a:lnTo>
                    <a:lnTo>
                      <a:pt x="5400" y="7713"/>
                    </a:lnTo>
                    <a:lnTo>
                      <a:pt x="6300" y="7713"/>
                    </a:lnTo>
                    <a:lnTo>
                      <a:pt x="6300" y="9256"/>
                    </a:lnTo>
                    <a:lnTo>
                      <a:pt x="7200" y="9256"/>
                    </a:lnTo>
                    <a:lnTo>
                      <a:pt x="7200" y="10799"/>
                    </a:lnTo>
                    <a:lnTo>
                      <a:pt x="8100" y="10799"/>
                    </a:lnTo>
                    <a:lnTo>
                      <a:pt x="8100" y="12342"/>
                    </a:lnTo>
                    <a:lnTo>
                      <a:pt x="9000" y="12342"/>
                    </a:lnTo>
                    <a:lnTo>
                      <a:pt x="9000" y="7713"/>
                    </a:lnTo>
                    <a:lnTo>
                      <a:pt x="9900" y="7713"/>
                    </a:lnTo>
                    <a:lnTo>
                      <a:pt x="9900" y="6170"/>
                    </a:lnTo>
                    <a:lnTo>
                      <a:pt x="8100" y="6170"/>
                    </a:lnTo>
                    <a:lnTo>
                      <a:pt x="8100" y="4628"/>
                    </a:lnTo>
                    <a:lnTo>
                      <a:pt x="3600" y="4628"/>
                    </a:lnTo>
                    <a:lnTo>
                      <a:pt x="3600" y="3081"/>
                    </a:lnTo>
                    <a:lnTo>
                      <a:pt x="1800" y="3081"/>
                    </a:lnTo>
                    <a:lnTo>
                      <a:pt x="1800" y="1547"/>
                    </a:lnTo>
                    <a:lnTo>
                      <a:pt x="900" y="1547"/>
                    </a:lnTo>
                    <a:lnTo>
                      <a:pt x="900" y="0"/>
                    </a:lnTo>
                    <a:lnTo>
                      <a:pt x="0" y="0"/>
                    </a:lnTo>
                    <a:lnTo>
                      <a:pt x="0" y="3081"/>
                    </a:lnTo>
                    <a:lnTo>
                      <a:pt x="900" y="3081"/>
                    </a:lnTo>
                    <a:lnTo>
                      <a:pt x="900" y="6175"/>
                    </a:lnTo>
                    <a:lnTo>
                      <a:pt x="3600" y="6175"/>
                    </a:lnTo>
                    <a:lnTo>
                      <a:pt x="3600" y="7713"/>
                    </a:lnTo>
                    <a:lnTo>
                      <a:pt x="900" y="7713"/>
                    </a:lnTo>
                    <a:lnTo>
                      <a:pt x="900" y="9256"/>
                    </a:lnTo>
                    <a:lnTo>
                      <a:pt x="2700" y="9256"/>
                    </a:lnTo>
                    <a:lnTo>
                      <a:pt x="2700" y="10799"/>
                    </a:lnTo>
                    <a:lnTo>
                      <a:pt x="3600" y="10799"/>
                    </a:lnTo>
                    <a:lnTo>
                      <a:pt x="3600" y="12342"/>
                    </a:lnTo>
                    <a:lnTo>
                      <a:pt x="5400" y="12342"/>
                    </a:lnTo>
                    <a:lnTo>
                      <a:pt x="5400" y="13885"/>
                    </a:lnTo>
                    <a:lnTo>
                      <a:pt x="7200" y="13885"/>
                    </a:lnTo>
                    <a:lnTo>
                      <a:pt x="7200" y="16965"/>
                    </a:lnTo>
                    <a:lnTo>
                      <a:pt x="9000" y="16965"/>
                    </a:lnTo>
                    <a:lnTo>
                      <a:pt x="9000" y="18512"/>
                    </a:lnTo>
                    <a:lnTo>
                      <a:pt x="9900" y="18512"/>
                    </a:lnTo>
                    <a:lnTo>
                      <a:pt x="9900" y="20059"/>
                    </a:lnTo>
                    <a:lnTo>
                      <a:pt x="11700" y="20059"/>
                    </a:lnTo>
                    <a:lnTo>
                      <a:pt x="11700" y="21600"/>
                    </a:lnTo>
                    <a:lnTo>
                      <a:pt x="14400" y="21600"/>
                    </a:lnTo>
                    <a:lnTo>
                      <a:pt x="14400" y="20059"/>
                    </a:lnTo>
                    <a:lnTo>
                      <a:pt x="15300" y="20059"/>
                    </a:lnTo>
                    <a:lnTo>
                      <a:pt x="15300" y="16965"/>
                    </a:lnTo>
                    <a:lnTo>
                      <a:pt x="17100" y="16965"/>
                    </a:lnTo>
                    <a:lnTo>
                      <a:pt x="17100" y="15431"/>
                    </a:lnTo>
                    <a:lnTo>
                      <a:pt x="18000" y="15431"/>
                    </a:lnTo>
                    <a:lnTo>
                      <a:pt x="18000" y="13884"/>
                    </a:lnTo>
                    <a:lnTo>
                      <a:pt x="21600" y="13884"/>
                    </a:lnTo>
                    <a:lnTo>
                      <a:pt x="21600" y="10803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0" name="Shape"/>
              <p:cNvSpPr/>
              <p:nvPr/>
            </p:nvSpPr>
            <p:spPr>
              <a:xfrm>
                <a:off x="3039619" y="3496933"/>
                <a:ext cx="1215851" cy="304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5400" y="10800"/>
                    </a:lnTo>
                    <a:lnTo>
                      <a:pt x="5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1" name="Square"/>
              <p:cNvSpPr/>
              <p:nvPr/>
            </p:nvSpPr>
            <p:spPr>
              <a:xfrm>
                <a:off x="4559430" y="7602034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2" name="Shape"/>
              <p:cNvSpPr/>
              <p:nvPr/>
            </p:nvSpPr>
            <p:spPr>
              <a:xfrm>
                <a:off x="4103486" y="3801378"/>
                <a:ext cx="607928" cy="30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55"/>
                    </a:moveTo>
                    <a:lnTo>
                      <a:pt x="10800" y="1075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5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3" name="Shape"/>
              <p:cNvSpPr/>
              <p:nvPr/>
            </p:nvSpPr>
            <p:spPr>
              <a:xfrm>
                <a:off x="3495561" y="3040495"/>
                <a:ext cx="1215852" cy="760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54"/>
                    </a:moveTo>
                    <a:lnTo>
                      <a:pt x="18900" y="8654"/>
                    </a:lnTo>
                    <a:lnTo>
                      <a:pt x="18900" y="12946"/>
                    </a:lnTo>
                    <a:lnTo>
                      <a:pt x="13500" y="12946"/>
                    </a:lnTo>
                    <a:lnTo>
                      <a:pt x="13500" y="4327"/>
                    </a:lnTo>
                    <a:lnTo>
                      <a:pt x="10800" y="4327"/>
                    </a:lnTo>
                    <a:lnTo>
                      <a:pt x="10800" y="8654"/>
                    </a:lnTo>
                    <a:lnTo>
                      <a:pt x="8100" y="8654"/>
                    </a:lnTo>
                    <a:lnTo>
                      <a:pt x="8100" y="12946"/>
                    </a:lnTo>
                    <a:lnTo>
                      <a:pt x="5400" y="12946"/>
                    </a:lnTo>
                    <a:lnTo>
                      <a:pt x="5400" y="4327"/>
                    </a:lnTo>
                    <a:lnTo>
                      <a:pt x="2700" y="4327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8654"/>
                    </a:lnTo>
                    <a:lnTo>
                      <a:pt x="2700" y="8654"/>
                    </a:lnTo>
                    <a:lnTo>
                      <a:pt x="2700" y="12946"/>
                    </a:lnTo>
                    <a:lnTo>
                      <a:pt x="0" y="12946"/>
                    </a:lnTo>
                    <a:lnTo>
                      <a:pt x="0" y="17273"/>
                    </a:lnTo>
                    <a:lnTo>
                      <a:pt x="16200" y="1727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865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"/>
              <p:cNvSpPr/>
              <p:nvPr/>
            </p:nvSpPr>
            <p:spPr>
              <a:xfrm>
                <a:off x="3343579" y="6689792"/>
                <a:ext cx="1823776" cy="912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8000" y="7200"/>
                    </a:lnTo>
                    <a:lnTo>
                      <a:pt x="18000" y="3600"/>
                    </a:lnTo>
                    <a:lnTo>
                      <a:pt x="12600" y="3600"/>
                    </a:lnTo>
                    <a:lnTo>
                      <a:pt x="12600" y="7200"/>
                    </a:lnTo>
                    <a:lnTo>
                      <a:pt x="9000" y="7200"/>
                    </a:lnTo>
                    <a:lnTo>
                      <a:pt x="9000" y="3600"/>
                    </a:lnTo>
                    <a:lnTo>
                      <a:pt x="10800" y="3600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7200" y="7200"/>
                    </a:lnTo>
                    <a:lnTo>
                      <a:pt x="7200" y="10800"/>
                    </a:lnTo>
                    <a:lnTo>
                      <a:pt x="3600" y="10800"/>
                    </a:lnTo>
                    <a:lnTo>
                      <a:pt x="36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9000" y="21600"/>
                    </a:lnTo>
                    <a:lnTo>
                      <a:pt x="9000" y="14400"/>
                    </a:lnTo>
                    <a:lnTo>
                      <a:pt x="10800" y="14400"/>
                    </a:lnTo>
                    <a:lnTo>
                      <a:pt x="10800" y="10800"/>
                    </a:lnTo>
                    <a:lnTo>
                      <a:pt x="14400" y="10800"/>
                    </a:lnTo>
                    <a:lnTo>
                      <a:pt x="14400" y="7200"/>
                    </a:lnTo>
                    <a:lnTo>
                      <a:pt x="16200" y="7200"/>
                    </a:lnTo>
                    <a:lnTo>
                      <a:pt x="16200" y="10800"/>
                    </a:lnTo>
                    <a:lnTo>
                      <a:pt x="21600" y="108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5" name="Square"/>
              <p:cNvSpPr/>
              <p:nvPr/>
            </p:nvSpPr>
            <p:spPr>
              <a:xfrm>
                <a:off x="5167353" y="7145915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6" name="Rectangle"/>
              <p:cNvSpPr/>
              <p:nvPr/>
            </p:nvSpPr>
            <p:spPr>
              <a:xfrm>
                <a:off x="5167353" y="7450003"/>
                <a:ext cx="455946" cy="15203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13" name="object 42"/>
            <p:cNvGrpSpPr/>
            <p:nvPr/>
          </p:nvGrpSpPr>
          <p:grpSpPr>
            <a:xfrm>
              <a:off x="-2" y="2389162"/>
              <a:ext cx="6724784" cy="7754070"/>
              <a:chOff x="0" y="0"/>
              <a:chExt cx="6724783" cy="7754068"/>
            </a:xfrm>
          </p:grpSpPr>
          <p:sp>
            <p:nvSpPr>
              <p:cNvPr id="888" name="Rectangle"/>
              <p:cNvSpPr/>
              <p:nvPr/>
            </p:nvSpPr>
            <p:spPr>
              <a:xfrm>
                <a:off x="-1" y="3801009"/>
                <a:ext cx="493587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"/>
              <p:cNvSpPr/>
              <p:nvPr/>
            </p:nvSpPr>
            <p:spPr>
              <a:xfrm>
                <a:off x="-1" y="1520875"/>
                <a:ext cx="493588" cy="911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298" y="0"/>
                    </a:lnTo>
                    <a:lnTo>
                      <a:pt x="8298" y="3581"/>
                    </a:lnTo>
                    <a:lnTo>
                      <a:pt x="0" y="3581"/>
                    </a:lnTo>
                    <a:lnTo>
                      <a:pt x="0" y="7192"/>
                    </a:lnTo>
                    <a:lnTo>
                      <a:pt x="1647" y="7192"/>
                    </a:lnTo>
                    <a:lnTo>
                      <a:pt x="1647" y="10794"/>
                    </a:lnTo>
                    <a:lnTo>
                      <a:pt x="0" y="10794"/>
                    </a:lnTo>
                    <a:lnTo>
                      <a:pt x="0" y="21600"/>
                    </a:lnTo>
                    <a:lnTo>
                      <a:pt x="1647" y="21600"/>
                    </a:lnTo>
                    <a:lnTo>
                      <a:pt x="1647" y="10803"/>
                    </a:lnTo>
                    <a:lnTo>
                      <a:pt x="8298" y="10803"/>
                    </a:lnTo>
                    <a:lnTo>
                      <a:pt x="8298" y="7192"/>
                    </a:lnTo>
                    <a:lnTo>
                      <a:pt x="21600" y="719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quare"/>
              <p:cNvSpPr/>
              <p:nvPr/>
            </p:nvSpPr>
            <p:spPr>
              <a:xfrm>
                <a:off x="493572" y="1368361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quare"/>
              <p:cNvSpPr/>
              <p:nvPr/>
            </p:nvSpPr>
            <p:spPr>
              <a:xfrm>
                <a:off x="645552" y="1216317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hape"/>
              <p:cNvSpPr/>
              <p:nvPr/>
            </p:nvSpPr>
            <p:spPr>
              <a:xfrm>
                <a:off x="645552" y="2432914"/>
                <a:ext cx="607927" cy="607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198"/>
                    </a:moveTo>
                    <a:lnTo>
                      <a:pt x="16200" y="16198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5371"/>
                    </a:lnTo>
                    <a:lnTo>
                      <a:pt x="0" y="5371"/>
                    </a:lnTo>
                    <a:lnTo>
                      <a:pt x="0" y="10787"/>
                    </a:lnTo>
                    <a:lnTo>
                      <a:pt x="5400" y="10787"/>
                    </a:lnTo>
                    <a:lnTo>
                      <a:pt x="5400" y="16203"/>
                    </a:lnTo>
                    <a:lnTo>
                      <a:pt x="16200" y="1620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"/>
              <p:cNvSpPr/>
              <p:nvPr/>
            </p:nvSpPr>
            <p:spPr>
              <a:xfrm>
                <a:off x="1709420" y="2432914"/>
                <a:ext cx="303964" cy="456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7160"/>
                    </a:lnTo>
                    <a:lnTo>
                      <a:pt x="10800" y="716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Rectangle"/>
              <p:cNvSpPr/>
              <p:nvPr/>
            </p:nvSpPr>
            <p:spPr>
              <a:xfrm>
                <a:off x="2317343" y="3192844"/>
                <a:ext cx="151984" cy="30409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Square"/>
              <p:cNvSpPr/>
              <p:nvPr/>
            </p:nvSpPr>
            <p:spPr>
              <a:xfrm>
                <a:off x="2621306" y="3192844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6" name="Square"/>
              <p:cNvSpPr/>
              <p:nvPr/>
            </p:nvSpPr>
            <p:spPr>
              <a:xfrm>
                <a:off x="2925267" y="3192844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7" name="Square"/>
              <p:cNvSpPr/>
              <p:nvPr/>
            </p:nvSpPr>
            <p:spPr>
              <a:xfrm>
                <a:off x="3077249" y="3040812"/>
                <a:ext cx="151984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8" name="Shape"/>
              <p:cNvSpPr/>
              <p:nvPr/>
            </p:nvSpPr>
            <p:spPr>
              <a:xfrm>
                <a:off x="1861399" y="456120"/>
                <a:ext cx="1367833" cy="1064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9200" y="0"/>
                    </a:lnTo>
                    <a:lnTo>
                      <a:pt x="19200" y="3072"/>
                    </a:lnTo>
                    <a:lnTo>
                      <a:pt x="16800" y="3072"/>
                    </a:lnTo>
                    <a:lnTo>
                      <a:pt x="16800" y="6164"/>
                    </a:lnTo>
                    <a:lnTo>
                      <a:pt x="14400" y="6164"/>
                    </a:lnTo>
                    <a:lnTo>
                      <a:pt x="14400" y="9257"/>
                    </a:lnTo>
                    <a:lnTo>
                      <a:pt x="12000" y="9257"/>
                    </a:lnTo>
                    <a:lnTo>
                      <a:pt x="12000" y="12349"/>
                    </a:lnTo>
                    <a:lnTo>
                      <a:pt x="9600" y="12349"/>
                    </a:lnTo>
                    <a:lnTo>
                      <a:pt x="9600" y="9257"/>
                    </a:lnTo>
                    <a:lnTo>
                      <a:pt x="4800" y="9257"/>
                    </a:lnTo>
                    <a:lnTo>
                      <a:pt x="4800" y="12349"/>
                    </a:lnTo>
                    <a:lnTo>
                      <a:pt x="7200" y="12349"/>
                    </a:lnTo>
                    <a:lnTo>
                      <a:pt x="7200" y="15415"/>
                    </a:lnTo>
                    <a:lnTo>
                      <a:pt x="2400" y="15415"/>
                    </a:lnTo>
                    <a:lnTo>
                      <a:pt x="2400" y="18508"/>
                    </a:lnTo>
                    <a:lnTo>
                      <a:pt x="0" y="18508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8508"/>
                    </a:lnTo>
                    <a:lnTo>
                      <a:pt x="9600" y="18508"/>
                    </a:lnTo>
                    <a:lnTo>
                      <a:pt x="9600" y="15415"/>
                    </a:lnTo>
                    <a:lnTo>
                      <a:pt x="16800" y="15415"/>
                    </a:lnTo>
                    <a:lnTo>
                      <a:pt x="16800" y="18508"/>
                    </a:lnTo>
                    <a:lnTo>
                      <a:pt x="21600" y="18508"/>
                    </a:lnTo>
                    <a:lnTo>
                      <a:pt x="21600" y="15415"/>
                    </a:lnTo>
                    <a:lnTo>
                      <a:pt x="19200" y="15415"/>
                    </a:lnTo>
                    <a:lnTo>
                      <a:pt x="19200" y="12349"/>
                    </a:lnTo>
                    <a:lnTo>
                      <a:pt x="16800" y="12349"/>
                    </a:lnTo>
                    <a:lnTo>
                      <a:pt x="16800" y="9257"/>
                    </a:lnTo>
                    <a:lnTo>
                      <a:pt x="19200" y="9257"/>
                    </a:lnTo>
                    <a:lnTo>
                      <a:pt x="19200" y="12337"/>
                    </a:lnTo>
                    <a:lnTo>
                      <a:pt x="21600" y="12337"/>
                    </a:lnTo>
                    <a:lnTo>
                      <a:pt x="21600" y="9253"/>
                    </a:lnTo>
                    <a:lnTo>
                      <a:pt x="19200" y="9253"/>
                    </a:lnTo>
                    <a:lnTo>
                      <a:pt x="19200" y="3084"/>
                    </a:lnTo>
                    <a:lnTo>
                      <a:pt x="21600" y="30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9" name="Square"/>
              <p:cNvSpPr/>
              <p:nvPr/>
            </p:nvSpPr>
            <p:spPr>
              <a:xfrm>
                <a:off x="3229230" y="3648965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0" name="Rectangle"/>
              <p:cNvSpPr/>
              <p:nvPr/>
            </p:nvSpPr>
            <p:spPr>
              <a:xfrm>
                <a:off x="3229230" y="-1"/>
                <a:ext cx="303964" cy="15203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1" name="Rectangle"/>
              <p:cNvSpPr/>
              <p:nvPr/>
            </p:nvSpPr>
            <p:spPr>
              <a:xfrm>
                <a:off x="2621306" y="6689780"/>
                <a:ext cx="1063869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2" name="Shape"/>
              <p:cNvSpPr/>
              <p:nvPr/>
            </p:nvSpPr>
            <p:spPr>
              <a:xfrm>
                <a:off x="1709420" y="6841964"/>
                <a:ext cx="2127736" cy="912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10"/>
                    </a:moveTo>
                    <a:lnTo>
                      <a:pt x="18514" y="3610"/>
                    </a:lnTo>
                    <a:lnTo>
                      <a:pt x="18514" y="0"/>
                    </a:lnTo>
                    <a:lnTo>
                      <a:pt x="6171" y="0"/>
                    </a:lnTo>
                    <a:lnTo>
                      <a:pt x="6171" y="10798"/>
                    </a:lnTo>
                    <a:lnTo>
                      <a:pt x="4629" y="10798"/>
                    </a:lnTo>
                    <a:lnTo>
                      <a:pt x="4629" y="14399"/>
                    </a:lnTo>
                    <a:lnTo>
                      <a:pt x="0" y="14399"/>
                    </a:lnTo>
                    <a:lnTo>
                      <a:pt x="0" y="18000"/>
                    </a:lnTo>
                    <a:lnTo>
                      <a:pt x="4629" y="18000"/>
                    </a:lnTo>
                    <a:lnTo>
                      <a:pt x="4629" y="21600"/>
                    </a:lnTo>
                    <a:lnTo>
                      <a:pt x="9257" y="21600"/>
                    </a:lnTo>
                    <a:lnTo>
                      <a:pt x="9257" y="18000"/>
                    </a:lnTo>
                    <a:lnTo>
                      <a:pt x="10800" y="18000"/>
                    </a:lnTo>
                    <a:lnTo>
                      <a:pt x="10800" y="14399"/>
                    </a:lnTo>
                    <a:lnTo>
                      <a:pt x="12343" y="14399"/>
                    </a:lnTo>
                    <a:lnTo>
                      <a:pt x="12343" y="10799"/>
                    </a:lnTo>
                    <a:lnTo>
                      <a:pt x="15429" y="10799"/>
                    </a:lnTo>
                    <a:lnTo>
                      <a:pt x="15429" y="7189"/>
                    </a:lnTo>
                    <a:lnTo>
                      <a:pt x="21600" y="7189"/>
                    </a:lnTo>
                    <a:lnTo>
                      <a:pt x="21600" y="361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3" name="Square"/>
              <p:cNvSpPr/>
              <p:nvPr/>
            </p:nvSpPr>
            <p:spPr>
              <a:xfrm>
                <a:off x="3685172" y="6841825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4" name="Square"/>
              <p:cNvSpPr/>
              <p:nvPr/>
            </p:nvSpPr>
            <p:spPr>
              <a:xfrm>
                <a:off x="3837153" y="3496933"/>
                <a:ext cx="151984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5" name="Rectangle"/>
              <p:cNvSpPr/>
              <p:nvPr/>
            </p:nvSpPr>
            <p:spPr>
              <a:xfrm>
                <a:off x="3837153" y="6689780"/>
                <a:ext cx="303965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6" name="Shape"/>
              <p:cNvSpPr/>
              <p:nvPr/>
            </p:nvSpPr>
            <p:spPr>
              <a:xfrm>
                <a:off x="2773287" y="6233507"/>
                <a:ext cx="1519813" cy="456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4320" y="0"/>
                    </a:lnTo>
                    <a:lnTo>
                      <a:pt x="4320" y="14440"/>
                    </a:lnTo>
                    <a:lnTo>
                      <a:pt x="0" y="1444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7" name="Square"/>
              <p:cNvSpPr/>
              <p:nvPr/>
            </p:nvSpPr>
            <p:spPr>
              <a:xfrm>
                <a:off x="4445077" y="3192844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4749040" y="1064285"/>
                <a:ext cx="151984" cy="30407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9" name="Square"/>
              <p:cNvSpPr/>
              <p:nvPr/>
            </p:nvSpPr>
            <p:spPr>
              <a:xfrm>
                <a:off x="5204982" y="3953054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749040" y="3041371"/>
                <a:ext cx="607927" cy="30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55"/>
                    </a:lnTo>
                    <a:lnTo>
                      <a:pt x="0" y="10755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0755"/>
                    </a:lnTo>
                    <a:lnTo>
                      <a:pt x="21600" y="1075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1" name="Shape"/>
              <p:cNvSpPr/>
              <p:nvPr/>
            </p:nvSpPr>
            <p:spPr>
              <a:xfrm>
                <a:off x="5204982" y="4104565"/>
                <a:ext cx="759908" cy="456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4440"/>
                    </a:lnTo>
                    <a:lnTo>
                      <a:pt x="12960" y="14440"/>
                    </a:lnTo>
                    <a:lnTo>
                      <a:pt x="1296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2" name="Shape"/>
              <p:cNvSpPr/>
              <p:nvPr/>
            </p:nvSpPr>
            <p:spPr>
              <a:xfrm>
                <a:off x="5660926" y="3801009"/>
                <a:ext cx="1063857" cy="759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8632"/>
                    </a:lnTo>
                    <a:lnTo>
                      <a:pt x="12343" y="8632"/>
                    </a:lnTo>
                    <a:lnTo>
                      <a:pt x="12343" y="12967"/>
                    </a:lnTo>
                    <a:lnTo>
                      <a:pt x="6172" y="12967"/>
                    </a:lnTo>
                    <a:lnTo>
                      <a:pt x="6172" y="17302"/>
                    </a:lnTo>
                    <a:lnTo>
                      <a:pt x="0" y="17302"/>
                    </a:lnTo>
                    <a:lnTo>
                      <a:pt x="0" y="21600"/>
                    </a:lnTo>
                    <a:lnTo>
                      <a:pt x="9257" y="21600"/>
                    </a:lnTo>
                    <a:lnTo>
                      <a:pt x="9257" y="17302"/>
                    </a:lnTo>
                    <a:lnTo>
                      <a:pt x="15428" y="17302"/>
                    </a:lnTo>
                    <a:lnTo>
                      <a:pt x="15428" y="12967"/>
                    </a:lnTo>
                    <a:lnTo>
                      <a:pt x="18514" y="12967"/>
                    </a:lnTo>
                    <a:lnTo>
                      <a:pt x="18514" y="8647"/>
                    </a:lnTo>
                    <a:lnTo>
                      <a:pt x="21600" y="86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914" name="object 43" descr="object 4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837158" y="5125884"/>
              <a:ext cx="303964" cy="456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6" name="object 44"/>
            <p:cNvGrpSpPr/>
            <p:nvPr/>
          </p:nvGrpSpPr>
          <p:grpSpPr>
            <a:xfrm>
              <a:off x="2165362" y="3301404"/>
              <a:ext cx="4103489" cy="2129135"/>
              <a:chOff x="0" y="0"/>
              <a:chExt cx="4103488" cy="2129134"/>
            </a:xfrm>
          </p:grpSpPr>
          <p:sp>
            <p:nvSpPr>
              <p:cNvPr id="915" name="Square"/>
              <p:cNvSpPr/>
              <p:nvPr/>
            </p:nvSpPr>
            <p:spPr>
              <a:xfrm>
                <a:off x="-1" y="760196"/>
                <a:ext cx="151982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151980" y="912241"/>
                <a:ext cx="30396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7" name="Square"/>
              <p:cNvSpPr/>
              <p:nvPr/>
            </p:nvSpPr>
            <p:spPr>
              <a:xfrm>
                <a:off x="759904" y="1976529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8" name="Square"/>
              <p:cNvSpPr/>
              <p:nvPr/>
            </p:nvSpPr>
            <p:spPr>
              <a:xfrm>
                <a:off x="911885" y="1824484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9" name="Shape"/>
              <p:cNvSpPr/>
              <p:nvPr/>
            </p:nvSpPr>
            <p:spPr>
              <a:xfrm>
                <a:off x="455942" y="759790"/>
                <a:ext cx="607927" cy="45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7"/>
                    </a:lnTo>
                    <a:lnTo>
                      <a:pt x="0" y="14407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4424"/>
                    </a:lnTo>
                    <a:lnTo>
                      <a:pt x="16200" y="14424"/>
                    </a:lnTo>
                    <a:lnTo>
                      <a:pt x="16200" y="7212"/>
                    </a:lnTo>
                    <a:lnTo>
                      <a:pt x="21600" y="721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0" name="Square"/>
              <p:cNvSpPr/>
              <p:nvPr/>
            </p:nvSpPr>
            <p:spPr>
              <a:xfrm>
                <a:off x="1063865" y="912241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1" name="Shape"/>
              <p:cNvSpPr/>
              <p:nvPr/>
            </p:nvSpPr>
            <p:spPr>
              <a:xfrm>
                <a:off x="1063865" y="456209"/>
                <a:ext cx="911889" cy="30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45"/>
                    </a:moveTo>
                    <a:lnTo>
                      <a:pt x="10800" y="1084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4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1519809" y="152615"/>
                <a:ext cx="455945" cy="455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67"/>
                    </a:lnTo>
                    <a:lnTo>
                      <a:pt x="0" y="7167"/>
                    </a:lnTo>
                    <a:lnTo>
                      <a:pt x="0" y="14395"/>
                    </a:lnTo>
                    <a:lnTo>
                      <a:pt x="7200" y="14395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395"/>
                    </a:lnTo>
                    <a:lnTo>
                      <a:pt x="21600" y="1439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3" name="Square"/>
              <p:cNvSpPr/>
              <p:nvPr/>
            </p:nvSpPr>
            <p:spPr>
              <a:xfrm>
                <a:off x="2735658" y="0"/>
                <a:ext cx="151984" cy="15204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4" name="Shape"/>
              <p:cNvSpPr/>
              <p:nvPr/>
            </p:nvSpPr>
            <p:spPr>
              <a:xfrm>
                <a:off x="3191600" y="1368361"/>
                <a:ext cx="607927" cy="760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17"/>
                    </a:moveTo>
                    <a:lnTo>
                      <a:pt x="16200" y="4317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5400" y="4317"/>
                    </a:lnTo>
                    <a:lnTo>
                      <a:pt x="5400" y="12944"/>
                    </a:lnTo>
                    <a:lnTo>
                      <a:pt x="0" y="1294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7272"/>
                    </a:lnTo>
                    <a:lnTo>
                      <a:pt x="16200" y="17272"/>
                    </a:lnTo>
                    <a:lnTo>
                      <a:pt x="16200" y="12950"/>
                    </a:lnTo>
                    <a:lnTo>
                      <a:pt x="21600" y="12950"/>
                    </a:lnTo>
                    <a:lnTo>
                      <a:pt x="21600" y="431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5" name="Shape"/>
              <p:cNvSpPr/>
              <p:nvPr/>
            </p:nvSpPr>
            <p:spPr>
              <a:xfrm>
                <a:off x="1823770" y="456120"/>
                <a:ext cx="2279719" cy="912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91"/>
                    </a:moveTo>
                    <a:lnTo>
                      <a:pt x="20160" y="7191"/>
                    </a:lnTo>
                    <a:lnTo>
                      <a:pt x="20160" y="10801"/>
                    </a:lnTo>
                    <a:lnTo>
                      <a:pt x="18720" y="10801"/>
                    </a:lnTo>
                    <a:lnTo>
                      <a:pt x="18720" y="14411"/>
                    </a:lnTo>
                    <a:lnTo>
                      <a:pt x="17280" y="14411"/>
                    </a:lnTo>
                    <a:lnTo>
                      <a:pt x="17280" y="17990"/>
                    </a:lnTo>
                    <a:lnTo>
                      <a:pt x="12960" y="17990"/>
                    </a:lnTo>
                    <a:lnTo>
                      <a:pt x="12960" y="14402"/>
                    </a:lnTo>
                    <a:lnTo>
                      <a:pt x="11520" y="14402"/>
                    </a:lnTo>
                    <a:lnTo>
                      <a:pt x="11520" y="10801"/>
                    </a:lnTo>
                    <a:lnTo>
                      <a:pt x="10080" y="10801"/>
                    </a:lnTo>
                    <a:lnTo>
                      <a:pt x="10080" y="7201"/>
                    </a:lnTo>
                    <a:lnTo>
                      <a:pt x="8640" y="7201"/>
                    </a:lnTo>
                    <a:lnTo>
                      <a:pt x="8640" y="3601"/>
                    </a:lnTo>
                    <a:lnTo>
                      <a:pt x="7200" y="3601"/>
                    </a:lnTo>
                    <a:lnTo>
                      <a:pt x="7200" y="0"/>
                    </a:lnTo>
                    <a:lnTo>
                      <a:pt x="5760" y="0"/>
                    </a:lnTo>
                    <a:lnTo>
                      <a:pt x="5760" y="3601"/>
                    </a:lnTo>
                    <a:lnTo>
                      <a:pt x="2880" y="3601"/>
                    </a:lnTo>
                    <a:lnTo>
                      <a:pt x="2880" y="7201"/>
                    </a:lnTo>
                    <a:lnTo>
                      <a:pt x="0" y="7201"/>
                    </a:lnTo>
                    <a:lnTo>
                      <a:pt x="0" y="10801"/>
                    </a:lnTo>
                    <a:lnTo>
                      <a:pt x="4320" y="10801"/>
                    </a:lnTo>
                    <a:lnTo>
                      <a:pt x="4320" y="7201"/>
                    </a:lnTo>
                    <a:lnTo>
                      <a:pt x="7200" y="7201"/>
                    </a:lnTo>
                    <a:lnTo>
                      <a:pt x="7200" y="10801"/>
                    </a:lnTo>
                    <a:lnTo>
                      <a:pt x="4320" y="10801"/>
                    </a:lnTo>
                    <a:lnTo>
                      <a:pt x="4320" y="14402"/>
                    </a:lnTo>
                    <a:lnTo>
                      <a:pt x="10080" y="14402"/>
                    </a:lnTo>
                    <a:lnTo>
                      <a:pt x="10080" y="18002"/>
                    </a:lnTo>
                    <a:lnTo>
                      <a:pt x="11520" y="18002"/>
                    </a:lnTo>
                    <a:lnTo>
                      <a:pt x="11520" y="21600"/>
                    </a:lnTo>
                    <a:lnTo>
                      <a:pt x="20160" y="21600"/>
                    </a:lnTo>
                    <a:lnTo>
                      <a:pt x="20160" y="14411"/>
                    </a:lnTo>
                    <a:lnTo>
                      <a:pt x="21600" y="14411"/>
                    </a:lnTo>
                    <a:lnTo>
                      <a:pt x="21600" y="719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927" name="object 45" descr="object 4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49041" y="2997316"/>
              <a:ext cx="303964" cy="30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31" name="object 46"/>
            <p:cNvGrpSpPr/>
            <p:nvPr/>
          </p:nvGrpSpPr>
          <p:grpSpPr>
            <a:xfrm>
              <a:off x="5053000" y="2693240"/>
              <a:ext cx="1063871" cy="2432652"/>
              <a:chOff x="0" y="0"/>
              <a:chExt cx="1063869" cy="2432651"/>
            </a:xfrm>
          </p:grpSpPr>
          <p:sp>
            <p:nvSpPr>
              <p:cNvPr id="928" name="Rectangle"/>
              <p:cNvSpPr/>
              <p:nvPr/>
            </p:nvSpPr>
            <p:spPr>
              <a:xfrm>
                <a:off x="-1" y="-1"/>
                <a:ext cx="151984" cy="30407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9" name="Square"/>
              <p:cNvSpPr/>
              <p:nvPr/>
            </p:nvSpPr>
            <p:spPr>
              <a:xfrm>
                <a:off x="151980" y="2280617"/>
                <a:ext cx="151984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0" name="Square"/>
              <p:cNvSpPr/>
              <p:nvPr/>
            </p:nvSpPr>
            <p:spPr>
              <a:xfrm>
                <a:off x="911886" y="1216329"/>
                <a:ext cx="151984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932" name="Shape"/>
            <p:cNvSpPr/>
            <p:nvPr/>
          </p:nvSpPr>
          <p:spPr>
            <a:xfrm>
              <a:off x="16763304" y="9237323"/>
              <a:ext cx="791532" cy="105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897"/>
                  </a:moveTo>
                  <a:lnTo>
                    <a:pt x="18000" y="18897"/>
                  </a:lnTo>
                  <a:lnTo>
                    <a:pt x="18000" y="16194"/>
                  </a:lnTo>
                  <a:lnTo>
                    <a:pt x="14400" y="16194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16194"/>
                  </a:lnTo>
                  <a:lnTo>
                    <a:pt x="7200" y="16194"/>
                  </a:lnTo>
                  <a:lnTo>
                    <a:pt x="7200" y="18897"/>
                  </a:lnTo>
                  <a:lnTo>
                    <a:pt x="14400" y="18897"/>
                  </a:lnTo>
                  <a:lnTo>
                    <a:pt x="14400" y="21600"/>
                  </a:lnTo>
                  <a:lnTo>
                    <a:pt x="21600" y="21600"/>
                  </a:lnTo>
                  <a:lnTo>
                    <a:pt x="21600" y="18897"/>
                  </a:lnTo>
                  <a:close/>
                </a:path>
              </a:pathLst>
            </a:custGeom>
            <a:solidFill>
              <a:srgbClr val="9325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36" name="object 48"/>
            <p:cNvGrpSpPr/>
            <p:nvPr/>
          </p:nvGrpSpPr>
          <p:grpSpPr>
            <a:xfrm>
              <a:off x="15971776" y="5150233"/>
              <a:ext cx="2316220" cy="3824280"/>
              <a:chOff x="0" y="0"/>
              <a:chExt cx="2316218" cy="3824279"/>
            </a:xfrm>
          </p:grpSpPr>
          <p:sp>
            <p:nvSpPr>
              <p:cNvPr id="933" name="Shape"/>
              <p:cNvSpPr/>
              <p:nvPr/>
            </p:nvSpPr>
            <p:spPr>
              <a:xfrm>
                <a:off x="131913" y="0"/>
                <a:ext cx="1846904" cy="2110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842"/>
                    </a:moveTo>
                    <a:lnTo>
                      <a:pt x="18514" y="14842"/>
                    </a:lnTo>
                    <a:lnTo>
                      <a:pt x="18514" y="12152"/>
                    </a:lnTo>
                    <a:lnTo>
                      <a:pt x="16972" y="12152"/>
                    </a:lnTo>
                    <a:lnTo>
                      <a:pt x="16972" y="8097"/>
                    </a:lnTo>
                    <a:lnTo>
                      <a:pt x="12343" y="8097"/>
                    </a:lnTo>
                    <a:lnTo>
                      <a:pt x="12343" y="4055"/>
                    </a:lnTo>
                    <a:lnTo>
                      <a:pt x="10800" y="4055"/>
                    </a:lnTo>
                    <a:lnTo>
                      <a:pt x="10800" y="0"/>
                    </a:lnTo>
                    <a:lnTo>
                      <a:pt x="9257" y="0"/>
                    </a:lnTo>
                    <a:lnTo>
                      <a:pt x="9257" y="4055"/>
                    </a:lnTo>
                    <a:lnTo>
                      <a:pt x="7714" y="4055"/>
                    </a:lnTo>
                    <a:lnTo>
                      <a:pt x="7714" y="8097"/>
                    </a:lnTo>
                    <a:lnTo>
                      <a:pt x="6171" y="8097"/>
                    </a:lnTo>
                    <a:lnTo>
                      <a:pt x="6171" y="12152"/>
                    </a:lnTo>
                    <a:lnTo>
                      <a:pt x="4629" y="12152"/>
                    </a:lnTo>
                    <a:lnTo>
                      <a:pt x="4629" y="14842"/>
                    </a:lnTo>
                    <a:lnTo>
                      <a:pt x="0" y="14842"/>
                    </a:lnTo>
                    <a:lnTo>
                      <a:pt x="0" y="18897"/>
                    </a:lnTo>
                    <a:lnTo>
                      <a:pt x="3086" y="18897"/>
                    </a:lnTo>
                    <a:lnTo>
                      <a:pt x="3086" y="20248"/>
                    </a:lnTo>
                    <a:lnTo>
                      <a:pt x="4629" y="20248"/>
                    </a:lnTo>
                    <a:lnTo>
                      <a:pt x="4629" y="18897"/>
                    </a:lnTo>
                    <a:lnTo>
                      <a:pt x="6171" y="18897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20248"/>
                    </a:lnTo>
                    <a:lnTo>
                      <a:pt x="9257" y="20248"/>
                    </a:lnTo>
                    <a:lnTo>
                      <a:pt x="9257" y="21600"/>
                    </a:lnTo>
                    <a:lnTo>
                      <a:pt x="20057" y="21600"/>
                    </a:lnTo>
                    <a:lnTo>
                      <a:pt x="20057" y="20248"/>
                    </a:lnTo>
                    <a:lnTo>
                      <a:pt x="16972" y="20248"/>
                    </a:lnTo>
                    <a:lnTo>
                      <a:pt x="16972" y="18897"/>
                    </a:lnTo>
                    <a:lnTo>
                      <a:pt x="20057" y="18897"/>
                    </a:lnTo>
                    <a:lnTo>
                      <a:pt x="20057" y="20248"/>
                    </a:lnTo>
                    <a:lnTo>
                      <a:pt x="21600" y="20248"/>
                    </a:lnTo>
                    <a:lnTo>
                      <a:pt x="21600" y="14842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4" name="Shape"/>
              <p:cNvSpPr/>
              <p:nvPr/>
            </p:nvSpPr>
            <p:spPr>
              <a:xfrm>
                <a:off x="-1" y="3033258"/>
                <a:ext cx="2242660" cy="791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3"/>
                    </a:moveTo>
                    <a:lnTo>
                      <a:pt x="20329" y="10783"/>
                    </a:lnTo>
                    <a:lnTo>
                      <a:pt x="20329" y="3571"/>
                    </a:lnTo>
                    <a:lnTo>
                      <a:pt x="19059" y="3571"/>
                    </a:lnTo>
                    <a:lnTo>
                      <a:pt x="19059" y="14388"/>
                    </a:lnTo>
                    <a:lnTo>
                      <a:pt x="17788" y="14388"/>
                    </a:lnTo>
                    <a:lnTo>
                      <a:pt x="17788" y="10783"/>
                    </a:lnTo>
                    <a:lnTo>
                      <a:pt x="19059" y="10783"/>
                    </a:lnTo>
                    <a:lnTo>
                      <a:pt x="19059" y="3571"/>
                    </a:lnTo>
                    <a:lnTo>
                      <a:pt x="16518" y="3571"/>
                    </a:lnTo>
                    <a:lnTo>
                      <a:pt x="16518" y="0"/>
                    </a:lnTo>
                    <a:lnTo>
                      <a:pt x="15247" y="0"/>
                    </a:lnTo>
                    <a:lnTo>
                      <a:pt x="15247" y="3571"/>
                    </a:lnTo>
                    <a:lnTo>
                      <a:pt x="6353" y="3571"/>
                    </a:lnTo>
                    <a:lnTo>
                      <a:pt x="6353" y="14388"/>
                    </a:lnTo>
                    <a:lnTo>
                      <a:pt x="5082" y="14388"/>
                    </a:lnTo>
                    <a:lnTo>
                      <a:pt x="5082" y="10783"/>
                    </a:lnTo>
                    <a:lnTo>
                      <a:pt x="6353" y="10783"/>
                    </a:lnTo>
                    <a:lnTo>
                      <a:pt x="6353" y="3571"/>
                    </a:lnTo>
                    <a:lnTo>
                      <a:pt x="0" y="3571"/>
                    </a:lnTo>
                    <a:lnTo>
                      <a:pt x="0" y="10783"/>
                    </a:lnTo>
                    <a:lnTo>
                      <a:pt x="3812" y="10783"/>
                    </a:lnTo>
                    <a:lnTo>
                      <a:pt x="3812" y="14388"/>
                    </a:lnTo>
                    <a:lnTo>
                      <a:pt x="1271" y="14388"/>
                    </a:lnTo>
                    <a:lnTo>
                      <a:pt x="1271" y="21600"/>
                    </a:lnTo>
                    <a:lnTo>
                      <a:pt x="20329" y="21600"/>
                    </a:lnTo>
                    <a:lnTo>
                      <a:pt x="20329" y="14388"/>
                    </a:lnTo>
                    <a:lnTo>
                      <a:pt x="21600" y="14388"/>
                    </a:lnTo>
                    <a:lnTo>
                      <a:pt x="21600" y="10783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5" name="Shape"/>
              <p:cNvSpPr/>
              <p:nvPr/>
            </p:nvSpPr>
            <p:spPr>
              <a:xfrm>
                <a:off x="131912" y="2240980"/>
                <a:ext cx="2184306" cy="792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0873" y="10800"/>
                    </a:lnTo>
                    <a:lnTo>
                      <a:pt x="20873" y="7200"/>
                    </a:lnTo>
                    <a:lnTo>
                      <a:pt x="19568" y="7200"/>
                    </a:lnTo>
                    <a:lnTo>
                      <a:pt x="19568" y="10800"/>
                    </a:lnTo>
                    <a:lnTo>
                      <a:pt x="18264" y="10800"/>
                    </a:lnTo>
                    <a:lnTo>
                      <a:pt x="18264" y="7200"/>
                    </a:lnTo>
                    <a:lnTo>
                      <a:pt x="19568" y="7200"/>
                    </a:lnTo>
                    <a:lnTo>
                      <a:pt x="19568" y="3600"/>
                    </a:lnTo>
                    <a:lnTo>
                      <a:pt x="15654" y="3600"/>
                    </a:lnTo>
                    <a:lnTo>
                      <a:pt x="15654" y="0"/>
                    </a:lnTo>
                    <a:lnTo>
                      <a:pt x="5218" y="0"/>
                    </a:lnTo>
                    <a:lnTo>
                      <a:pt x="5218" y="14400"/>
                    </a:lnTo>
                    <a:lnTo>
                      <a:pt x="3914" y="14400"/>
                    </a:lnTo>
                    <a:lnTo>
                      <a:pt x="3914" y="10800"/>
                    </a:lnTo>
                    <a:lnTo>
                      <a:pt x="5218" y="10800"/>
                    </a:lnTo>
                    <a:lnTo>
                      <a:pt x="5218" y="3600"/>
                    </a:lnTo>
                    <a:lnTo>
                      <a:pt x="2609" y="3600"/>
                    </a:lnTo>
                    <a:lnTo>
                      <a:pt x="2609" y="7200"/>
                    </a:lnTo>
                    <a:lnTo>
                      <a:pt x="1305" y="7200"/>
                    </a:lnTo>
                    <a:lnTo>
                      <a:pt x="1305" y="10800"/>
                    </a:lnTo>
                    <a:lnTo>
                      <a:pt x="2609" y="10800"/>
                    </a:lnTo>
                    <a:lnTo>
                      <a:pt x="2609" y="14400"/>
                    </a:lnTo>
                    <a:lnTo>
                      <a:pt x="0" y="14400"/>
                    </a:lnTo>
                    <a:lnTo>
                      <a:pt x="0" y="18000"/>
                    </a:lnTo>
                    <a:lnTo>
                      <a:pt x="3914" y="18000"/>
                    </a:lnTo>
                    <a:lnTo>
                      <a:pt x="3914" y="21600"/>
                    </a:lnTo>
                    <a:lnTo>
                      <a:pt x="6523" y="21600"/>
                    </a:lnTo>
                    <a:lnTo>
                      <a:pt x="6523" y="18000"/>
                    </a:lnTo>
                    <a:lnTo>
                      <a:pt x="7827" y="18000"/>
                    </a:lnTo>
                    <a:lnTo>
                      <a:pt x="7827" y="21600"/>
                    </a:lnTo>
                    <a:lnTo>
                      <a:pt x="14350" y="21600"/>
                    </a:lnTo>
                    <a:lnTo>
                      <a:pt x="14350" y="18000"/>
                    </a:lnTo>
                    <a:lnTo>
                      <a:pt x="16959" y="18000"/>
                    </a:lnTo>
                    <a:lnTo>
                      <a:pt x="16959" y="21600"/>
                    </a:lnTo>
                    <a:lnTo>
                      <a:pt x="18264" y="21600"/>
                    </a:lnTo>
                    <a:lnTo>
                      <a:pt x="18264" y="18000"/>
                    </a:lnTo>
                    <a:lnTo>
                      <a:pt x="19568" y="18000"/>
                    </a:lnTo>
                    <a:lnTo>
                      <a:pt x="19568" y="14400"/>
                    </a:lnTo>
                    <a:lnTo>
                      <a:pt x="21600" y="144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56" name="object 49"/>
            <p:cNvGrpSpPr/>
            <p:nvPr/>
          </p:nvGrpSpPr>
          <p:grpSpPr>
            <a:xfrm>
              <a:off x="17027147" y="5150232"/>
              <a:ext cx="1187289" cy="3560071"/>
              <a:chOff x="0" y="-1"/>
              <a:chExt cx="1187287" cy="3560070"/>
            </a:xfrm>
          </p:grpSpPr>
          <p:sp>
            <p:nvSpPr>
              <p:cNvPr id="937" name="Rectangle"/>
              <p:cNvSpPr/>
              <p:nvPr/>
            </p:nvSpPr>
            <p:spPr>
              <a:xfrm>
                <a:off x="0" y="-2"/>
                <a:ext cx="131916" cy="39556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8" name="Rectangle"/>
              <p:cNvSpPr/>
              <p:nvPr/>
            </p:nvSpPr>
            <p:spPr>
              <a:xfrm>
                <a:off x="131914" y="395565"/>
                <a:ext cx="131931" cy="39555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9" name="Square"/>
              <p:cNvSpPr/>
              <p:nvPr/>
            </p:nvSpPr>
            <p:spPr>
              <a:xfrm>
                <a:off x="263842" y="791120"/>
                <a:ext cx="131918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0" name="Square"/>
              <p:cNvSpPr/>
              <p:nvPr/>
            </p:nvSpPr>
            <p:spPr>
              <a:xfrm>
                <a:off x="395756" y="1318538"/>
                <a:ext cx="131932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1" name="Rectangle"/>
              <p:cNvSpPr/>
              <p:nvPr/>
            </p:nvSpPr>
            <p:spPr>
              <a:xfrm>
                <a:off x="395756" y="922985"/>
                <a:ext cx="131932" cy="26370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2" name="Square"/>
              <p:cNvSpPr/>
              <p:nvPr/>
            </p:nvSpPr>
            <p:spPr>
              <a:xfrm>
                <a:off x="527684" y="2109673"/>
                <a:ext cx="131917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3" name="Square"/>
              <p:cNvSpPr/>
              <p:nvPr/>
            </p:nvSpPr>
            <p:spPr>
              <a:xfrm>
                <a:off x="527684" y="1186688"/>
                <a:ext cx="131917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4" name="Rectangle"/>
              <p:cNvSpPr/>
              <p:nvPr/>
            </p:nvSpPr>
            <p:spPr>
              <a:xfrm>
                <a:off x="527684" y="2900796"/>
                <a:ext cx="263846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5" name="Square"/>
              <p:cNvSpPr/>
              <p:nvPr/>
            </p:nvSpPr>
            <p:spPr>
              <a:xfrm>
                <a:off x="659601" y="2241526"/>
                <a:ext cx="131931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6" name="Rectangle"/>
              <p:cNvSpPr/>
              <p:nvPr/>
            </p:nvSpPr>
            <p:spPr>
              <a:xfrm>
                <a:off x="527684" y="1845958"/>
                <a:ext cx="263846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7" name="Square"/>
              <p:cNvSpPr/>
              <p:nvPr/>
            </p:nvSpPr>
            <p:spPr>
              <a:xfrm>
                <a:off x="659601" y="1582255"/>
                <a:ext cx="131931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8" name="Square"/>
              <p:cNvSpPr/>
              <p:nvPr/>
            </p:nvSpPr>
            <p:spPr>
              <a:xfrm>
                <a:off x="791529" y="3428215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9" name="Square"/>
              <p:cNvSpPr/>
              <p:nvPr/>
            </p:nvSpPr>
            <p:spPr>
              <a:xfrm>
                <a:off x="791529" y="3032648"/>
                <a:ext cx="131918" cy="131867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0" name="Square"/>
              <p:cNvSpPr/>
              <p:nvPr/>
            </p:nvSpPr>
            <p:spPr>
              <a:xfrm>
                <a:off x="791529" y="1450403"/>
                <a:ext cx="131918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1" name="Square"/>
              <p:cNvSpPr/>
              <p:nvPr/>
            </p:nvSpPr>
            <p:spPr>
              <a:xfrm>
                <a:off x="923443" y="3296364"/>
                <a:ext cx="131931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2" name="Square"/>
              <p:cNvSpPr/>
              <p:nvPr/>
            </p:nvSpPr>
            <p:spPr>
              <a:xfrm>
                <a:off x="923443" y="2900796"/>
                <a:ext cx="131931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3" name="Square"/>
              <p:cNvSpPr/>
              <p:nvPr/>
            </p:nvSpPr>
            <p:spPr>
              <a:xfrm>
                <a:off x="923443" y="2505229"/>
                <a:ext cx="131931" cy="131867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4" name="Square"/>
              <p:cNvSpPr/>
              <p:nvPr/>
            </p:nvSpPr>
            <p:spPr>
              <a:xfrm>
                <a:off x="923443" y="1845958"/>
                <a:ext cx="131931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5" name="Square"/>
              <p:cNvSpPr/>
              <p:nvPr/>
            </p:nvSpPr>
            <p:spPr>
              <a:xfrm>
                <a:off x="1055371" y="2768945"/>
                <a:ext cx="131917" cy="131854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87" name="object 50"/>
            <p:cNvGrpSpPr/>
            <p:nvPr/>
          </p:nvGrpSpPr>
          <p:grpSpPr>
            <a:xfrm>
              <a:off x="16103691" y="5941353"/>
              <a:ext cx="1978832" cy="3033160"/>
              <a:chOff x="0" y="0"/>
              <a:chExt cx="1978830" cy="3033159"/>
            </a:xfrm>
          </p:grpSpPr>
          <p:sp>
            <p:nvSpPr>
              <p:cNvPr id="957" name="Square"/>
              <p:cNvSpPr/>
              <p:nvPr/>
            </p:nvSpPr>
            <p:spPr>
              <a:xfrm>
                <a:off x="-1" y="1977822"/>
                <a:ext cx="131930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8" name="Square"/>
              <p:cNvSpPr/>
              <p:nvPr/>
            </p:nvSpPr>
            <p:spPr>
              <a:xfrm>
                <a:off x="263842" y="2373390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9" name="Square"/>
              <p:cNvSpPr/>
              <p:nvPr/>
            </p:nvSpPr>
            <p:spPr>
              <a:xfrm>
                <a:off x="263842" y="1582255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0" name="Rectangle"/>
              <p:cNvSpPr/>
              <p:nvPr/>
            </p:nvSpPr>
            <p:spPr>
              <a:xfrm>
                <a:off x="263842" y="791133"/>
                <a:ext cx="131931" cy="39555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1" name="Square"/>
              <p:cNvSpPr/>
              <p:nvPr/>
            </p:nvSpPr>
            <p:spPr>
              <a:xfrm>
                <a:off x="395770" y="659281"/>
                <a:ext cx="131918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2" name="Rectangle"/>
              <p:cNvSpPr/>
              <p:nvPr/>
            </p:nvSpPr>
            <p:spPr>
              <a:xfrm>
                <a:off x="527685" y="1443780"/>
                <a:ext cx="131930" cy="12703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3" name="Square"/>
              <p:cNvSpPr/>
              <p:nvPr/>
            </p:nvSpPr>
            <p:spPr>
              <a:xfrm>
                <a:off x="527685" y="1186688"/>
                <a:ext cx="131930" cy="132400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4" name="Rectangle"/>
              <p:cNvSpPr/>
              <p:nvPr/>
            </p:nvSpPr>
            <p:spPr>
              <a:xfrm>
                <a:off x="527685" y="-1"/>
                <a:ext cx="131930" cy="395569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5" name="Square"/>
              <p:cNvSpPr/>
              <p:nvPr/>
            </p:nvSpPr>
            <p:spPr>
              <a:xfrm>
                <a:off x="659612" y="922985"/>
                <a:ext cx="131918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6" name="Rectangle"/>
              <p:cNvSpPr/>
              <p:nvPr/>
            </p:nvSpPr>
            <p:spPr>
              <a:xfrm>
                <a:off x="659612" y="2373390"/>
                <a:ext cx="39576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7" name="Square"/>
              <p:cNvSpPr/>
              <p:nvPr/>
            </p:nvSpPr>
            <p:spPr>
              <a:xfrm>
                <a:off x="923457" y="1714107"/>
                <a:ext cx="131918" cy="131867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8" name="Square"/>
              <p:cNvSpPr/>
              <p:nvPr/>
            </p:nvSpPr>
            <p:spPr>
              <a:xfrm>
                <a:off x="923457" y="659281"/>
                <a:ext cx="131918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9" name="Square"/>
              <p:cNvSpPr/>
              <p:nvPr/>
            </p:nvSpPr>
            <p:spPr>
              <a:xfrm>
                <a:off x="1055372" y="2109674"/>
                <a:ext cx="131930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0" name="Rectangle"/>
              <p:cNvSpPr/>
              <p:nvPr/>
            </p:nvSpPr>
            <p:spPr>
              <a:xfrm>
                <a:off x="791527" y="1450404"/>
                <a:ext cx="395773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1" name="Square"/>
              <p:cNvSpPr/>
              <p:nvPr/>
            </p:nvSpPr>
            <p:spPr>
              <a:xfrm>
                <a:off x="1055372" y="922985"/>
                <a:ext cx="131930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2" name="Rectangle"/>
              <p:cNvSpPr/>
              <p:nvPr/>
            </p:nvSpPr>
            <p:spPr>
              <a:xfrm>
                <a:off x="923457" y="263715"/>
                <a:ext cx="263845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3" name="Square"/>
              <p:cNvSpPr/>
              <p:nvPr/>
            </p:nvSpPr>
            <p:spPr>
              <a:xfrm>
                <a:off x="1055372" y="-1"/>
                <a:ext cx="131930" cy="131867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4" name="Square"/>
              <p:cNvSpPr/>
              <p:nvPr/>
            </p:nvSpPr>
            <p:spPr>
              <a:xfrm>
                <a:off x="1187299" y="2505242"/>
                <a:ext cx="131918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5" name="Square"/>
              <p:cNvSpPr/>
              <p:nvPr/>
            </p:nvSpPr>
            <p:spPr>
              <a:xfrm>
                <a:off x="1187299" y="1054836"/>
                <a:ext cx="131918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6" name="Square"/>
              <p:cNvSpPr/>
              <p:nvPr/>
            </p:nvSpPr>
            <p:spPr>
              <a:xfrm>
                <a:off x="1187299" y="791133"/>
                <a:ext cx="131918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7" name="Rectangle"/>
              <p:cNvSpPr/>
              <p:nvPr/>
            </p:nvSpPr>
            <p:spPr>
              <a:xfrm>
                <a:off x="1187299" y="1977822"/>
                <a:ext cx="263846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8" name="Shape"/>
              <p:cNvSpPr/>
              <p:nvPr/>
            </p:nvSpPr>
            <p:spPr>
              <a:xfrm>
                <a:off x="131927" y="2769060"/>
                <a:ext cx="1451133" cy="264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75"/>
                    </a:moveTo>
                    <a:lnTo>
                      <a:pt x="13745" y="10775"/>
                    </a:lnTo>
                    <a:lnTo>
                      <a:pt x="13745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1964" y="10800"/>
                    </a:lnTo>
                    <a:lnTo>
                      <a:pt x="1964" y="21600"/>
                    </a:lnTo>
                    <a:lnTo>
                      <a:pt x="3927" y="21600"/>
                    </a:lnTo>
                    <a:lnTo>
                      <a:pt x="3927" y="10800"/>
                    </a:lnTo>
                    <a:lnTo>
                      <a:pt x="13745" y="10800"/>
                    </a:lnTo>
                    <a:lnTo>
                      <a:pt x="13745" y="21560"/>
                    </a:lnTo>
                    <a:lnTo>
                      <a:pt x="21600" y="21560"/>
                    </a:lnTo>
                    <a:lnTo>
                      <a:pt x="21600" y="10775"/>
                    </a:lnTo>
                    <a:close/>
                  </a:path>
                </a:pathLst>
              </a:cu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9" name="Square"/>
              <p:cNvSpPr/>
              <p:nvPr/>
            </p:nvSpPr>
            <p:spPr>
              <a:xfrm>
                <a:off x="1451142" y="2505242"/>
                <a:ext cx="131918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0" name="Rectangle"/>
              <p:cNvSpPr/>
              <p:nvPr/>
            </p:nvSpPr>
            <p:spPr>
              <a:xfrm>
                <a:off x="1319214" y="1714107"/>
                <a:ext cx="263846" cy="131867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1" name="Rectangle"/>
              <p:cNvSpPr/>
              <p:nvPr/>
            </p:nvSpPr>
            <p:spPr>
              <a:xfrm>
                <a:off x="1319214" y="1186688"/>
                <a:ext cx="263846" cy="131867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2" name="Rectangle"/>
              <p:cNvSpPr/>
              <p:nvPr/>
            </p:nvSpPr>
            <p:spPr>
              <a:xfrm>
                <a:off x="1319214" y="659281"/>
                <a:ext cx="263846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3" name="Square"/>
              <p:cNvSpPr/>
              <p:nvPr/>
            </p:nvSpPr>
            <p:spPr>
              <a:xfrm>
                <a:off x="1583057" y="922985"/>
                <a:ext cx="131931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4" name="Square"/>
              <p:cNvSpPr/>
              <p:nvPr/>
            </p:nvSpPr>
            <p:spPr>
              <a:xfrm>
                <a:off x="1714985" y="2373390"/>
                <a:ext cx="131918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5" name="Square"/>
              <p:cNvSpPr/>
              <p:nvPr/>
            </p:nvSpPr>
            <p:spPr>
              <a:xfrm>
                <a:off x="1714985" y="1582255"/>
                <a:ext cx="131918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6" name="Rectangle"/>
              <p:cNvSpPr/>
              <p:nvPr/>
            </p:nvSpPr>
            <p:spPr>
              <a:xfrm>
                <a:off x="1714985" y="1845971"/>
                <a:ext cx="263846" cy="13185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11" name="object 51"/>
            <p:cNvGrpSpPr/>
            <p:nvPr/>
          </p:nvGrpSpPr>
          <p:grpSpPr>
            <a:xfrm>
              <a:off x="15707934" y="5941355"/>
              <a:ext cx="2242662" cy="4351203"/>
              <a:chOff x="0" y="0"/>
              <a:chExt cx="2242660" cy="4351202"/>
            </a:xfrm>
          </p:grpSpPr>
          <p:sp>
            <p:nvSpPr>
              <p:cNvPr id="988" name="Square"/>
              <p:cNvSpPr/>
              <p:nvPr/>
            </p:nvSpPr>
            <p:spPr>
              <a:xfrm>
                <a:off x="-1" y="1845971"/>
                <a:ext cx="131917" cy="13185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9" name="Square"/>
              <p:cNvSpPr/>
              <p:nvPr/>
            </p:nvSpPr>
            <p:spPr>
              <a:xfrm>
                <a:off x="131914" y="2637091"/>
                <a:ext cx="131931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0" name="Square"/>
              <p:cNvSpPr/>
              <p:nvPr/>
            </p:nvSpPr>
            <p:spPr>
              <a:xfrm>
                <a:off x="131914" y="1977821"/>
                <a:ext cx="131931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1" name="Square"/>
              <p:cNvSpPr/>
              <p:nvPr/>
            </p:nvSpPr>
            <p:spPr>
              <a:xfrm>
                <a:off x="131914" y="1714107"/>
                <a:ext cx="131931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2" name="Rectangle"/>
              <p:cNvSpPr/>
              <p:nvPr/>
            </p:nvSpPr>
            <p:spPr>
              <a:xfrm>
                <a:off x="263842" y="2768944"/>
                <a:ext cx="131918" cy="26371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3" name="Square"/>
              <p:cNvSpPr/>
              <p:nvPr/>
            </p:nvSpPr>
            <p:spPr>
              <a:xfrm>
                <a:off x="263842" y="2109673"/>
                <a:ext cx="131918" cy="13185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4" name="Square"/>
              <p:cNvSpPr/>
              <p:nvPr/>
            </p:nvSpPr>
            <p:spPr>
              <a:xfrm>
                <a:off x="395757" y="1845971"/>
                <a:ext cx="131931" cy="13185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5" name="Rectangle"/>
              <p:cNvSpPr/>
              <p:nvPr/>
            </p:nvSpPr>
            <p:spPr>
              <a:xfrm>
                <a:off x="263842" y="1582255"/>
                <a:ext cx="263846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6" name="Shape"/>
              <p:cNvSpPr/>
              <p:nvPr/>
            </p:nvSpPr>
            <p:spPr>
              <a:xfrm>
                <a:off x="263842" y="2242135"/>
                <a:ext cx="395760" cy="394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7154"/>
                    </a:lnTo>
                    <a:lnTo>
                      <a:pt x="0" y="7154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77"/>
                    </a:lnTo>
                    <a:lnTo>
                      <a:pt x="21600" y="1437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7" name="Square"/>
              <p:cNvSpPr/>
              <p:nvPr/>
            </p:nvSpPr>
            <p:spPr>
              <a:xfrm>
                <a:off x="527685" y="1450403"/>
                <a:ext cx="131917" cy="13185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8" name="Square"/>
              <p:cNvSpPr/>
              <p:nvPr/>
            </p:nvSpPr>
            <p:spPr>
              <a:xfrm>
                <a:off x="527685" y="1186688"/>
                <a:ext cx="131917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9" name="Square"/>
              <p:cNvSpPr/>
              <p:nvPr/>
            </p:nvSpPr>
            <p:spPr>
              <a:xfrm>
                <a:off x="659599" y="1319084"/>
                <a:ext cx="131931" cy="13077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0" name="Shape"/>
              <p:cNvSpPr/>
              <p:nvPr/>
            </p:nvSpPr>
            <p:spPr>
              <a:xfrm>
                <a:off x="263842" y="395565"/>
                <a:ext cx="527688" cy="791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188"/>
                    </a:lnTo>
                    <a:lnTo>
                      <a:pt x="5400" y="7188"/>
                    </a:lnTo>
                    <a:lnTo>
                      <a:pt x="5400" y="18000"/>
                    </a:lnTo>
                    <a:lnTo>
                      <a:pt x="0" y="18000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8004"/>
                    </a:lnTo>
                    <a:lnTo>
                      <a:pt x="10800" y="18004"/>
                    </a:lnTo>
                    <a:lnTo>
                      <a:pt x="10800" y="10794"/>
                    </a:lnTo>
                    <a:lnTo>
                      <a:pt x="16200" y="10794"/>
                    </a:lnTo>
                    <a:lnTo>
                      <a:pt x="162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1" name="Square"/>
              <p:cNvSpPr/>
              <p:nvPr/>
            </p:nvSpPr>
            <p:spPr>
              <a:xfrm>
                <a:off x="791527" y="4219348"/>
                <a:ext cx="131918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2" name="Square"/>
              <p:cNvSpPr/>
              <p:nvPr/>
            </p:nvSpPr>
            <p:spPr>
              <a:xfrm>
                <a:off x="791527" y="1187043"/>
                <a:ext cx="131918" cy="13204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3" name="Rectangle"/>
              <p:cNvSpPr/>
              <p:nvPr/>
            </p:nvSpPr>
            <p:spPr>
              <a:xfrm>
                <a:off x="791527" y="0"/>
                <a:ext cx="131918" cy="3955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4" name="Square"/>
              <p:cNvSpPr/>
              <p:nvPr/>
            </p:nvSpPr>
            <p:spPr>
              <a:xfrm>
                <a:off x="923442" y="4087484"/>
                <a:ext cx="131931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5" name="Square"/>
              <p:cNvSpPr/>
              <p:nvPr/>
            </p:nvSpPr>
            <p:spPr>
              <a:xfrm>
                <a:off x="1055370" y="4219348"/>
                <a:ext cx="131917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6" name="Square"/>
              <p:cNvSpPr/>
              <p:nvPr/>
            </p:nvSpPr>
            <p:spPr>
              <a:xfrm>
                <a:off x="1055370" y="2900795"/>
                <a:ext cx="131917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7" name="Square"/>
              <p:cNvSpPr/>
              <p:nvPr/>
            </p:nvSpPr>
            <p:spPr>
              <a:xfrm>
                <a:off x="1055370" y="1186688"/>
                <a:ext cx="131917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8" name="Square"/>
              <p:cNvSpPr/>
              <p:nvPr/>
            </p:nvSpPr>
            <p:spPr>
              <a:xfrm>
                <a:off x="1187284" y="4087484"/>
                <a:ext cx="131931" cy="1318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9" name="Square"/>
              <p:cNvSpPr/>
              <p:nvPr/>
            </p:nvSpPr>
            <p:spPr>
              <a:xfrm>
                <a:off x="1451127" y="4219348"/>
                <a:ext cx="131931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0" name="Shape"/>
              <p:cNvSpPr/>
              <p:nvPr/>
            </p:nvSpPr>
            <p:spPr>
              <a:xfrm>
                <a:off x="395757" y="3032660"/>
                <a:ext cx="1846904" cy="105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2689"/>
                    </a:lnTo>
                    <a:lnTo>
                      <a:pt x="7714" y="2689"/>
                    </a:lnTo>
                    <a:lnTo>
                      <a:pt x="7714" y="10"/>
                    </a:lnTo>
                    <a:lnTo>
                      <a:pt x="4629" y="10"/>
                    </a:lnTo>
                    <a:lnTo>
                      <a:pt x="4629" y="2689"/>
                    </a:lnTo>
                    <a:lnTo>
                      <a:pt x="3086" y="2689"/>
                    </a:lnTo>
                    <a:lnTo>
                      <a:pt x="3086" y="0"/>
                    </a:lnTo>
                    <a:lnTo>
                      <a:pt x="0" y="0"/>
                    </a:lnTo>
                    <a:lnTo>
                      <a:pt x="0" y="2701"/>
                    </a:lnTo>
                    <a:lnTo>
                      <a:pt x="3086" y="2701"/>
                    </a:lnTo>
                    <a:lnTo>
                      <a:pt x="3086" y="5394"/>
                    </a:lnTo>
                    <a:lnTo>
                      <a:pt x="7714" y="5394"/>
                    </a:lnTo>
                    <a:lnTo>
                      <a:pt x="7714" y="21600"/>
                    </a:lnTo>
                    <a:lnTo>
                      <a:pt x="9257" y="21600"/>
                    </a:lnTo>
                    <a:lnTo>
                      <a:pt x="9257" y="13510"/>
                    </a:lnTo>
                    <a:lnTo>
                      <a:pt x="10800" y="13510"/>
                    </a:lnTo>
                    <a:lnTo>
                      <a:pt x="10800" y="10805"/>
                    </a:lnTo>
                    <a:lnTo>
                      <a:pt x="9257" y="10805"/>
                    </a:lnTo>
                    <a:lnTo>
                      <a:pt x="9257" y="5394"/>
                    </a:lnTo>
                    <a:lnTo>
                      <a:pt x="18514" y="5394"/>
                    </a:lnTo>
                    <a:lnTo>
                      <a:pt x="18514" y="2701"/>
                    </a:lnTo>
                    <a:lnTo>
                      <a:pt x="21600" y="27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32" name="object 52"/>
            <p:cNvGrpSpPr/>
            <p:nvPr/>
          </p:nvGrpSpPr>
          <p:grpSpPr>
            <a:xfrm>
              <a:off x="15839848" y="6336922"/>
              <a:ext cx="2110746" cy="3955636"/>
              <a:chOff x="0" y="0"/>
              <a:chExt cx="2110745" cy="3955635"/>
            </a:xfrm>
          </p:grpSpPr>
          <p:sp>
            <p:nvSpPr>
              <p:cNvPr id="1012" name="Shape"/>
              <p:cNvSpPr/>
              <p:nvPr/>
            </p:nvSpPr>
            <p:spPr>
              <a:xfrm>
                <a:off x="-1" y="1186688"/>
                <a:ext cx="527688" cy="527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89"/>
                    </a:lnTo>
                    <a:lnTo>
                      <a:pt x="5400" y="5389"/>
                    </a:lnTo>
                    <a:lnTo>
                      <a:pt x="5400" y="10793"/>
                    </a:lnTo>
                    <a:lnTo>
                      <a:pt x="0" y="10793"/>
                    </a:lnTo>
                    <a:lnTo>
                      <a:pt x="0" y="16197"/>
                    </a:lnTo>
                    <a:lnTo>
                      <a:pt x="5400" y="16197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0793"/>
                    </a:lnTo>
                    <a:lnTo>
                      <a:pt x="16200" y="10793"/>
                    </a:lnTo>
                    <a:lnTo>
                      <a:pt x="16200" y="16187"/>
                    </a:lnTo>
                    <a:lnTo>
                      <a:pt x="21600" y="16187"/>
                    </a:lnTo>
                    <a:lnTo>
                      <a:pt x="21600" y="10792"/>
                    </a:lnTo>
                    <a:lnTo>
                      <a:pt x="16200" y="10792"/>
                    </a:lnTo>
                    <a:lnTo>
                      <a:pt x="16200" y="5396"/>
                    </a:lnTo>
                    <a:lnTo>
                      <a:pt x="21600" y="539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3" name="Shape"/>
              <p:cNvSpPr/>
              <p:nvPr/>
            </p:nvSpPr>
            <p:spPr>
              <a:xfrm>
                <a:off x="131927" y="2109393"/>
                <a:ext cx="527687" cy="659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82"/>
                    </a:moveTo>
                    <a:lnTo>
                      <a:pt x="16200" y="17282"/>
                    </a:lnTo>
                    <a:lnTo>
                      <a:pt x="16200" y="12973"/>
                    </a:lnTo>
                    <a:lnTo>
                      <a:pt x="10800" y="12973"/>
                    </a:lnTo>
                    <a:lnTo>
                      <a:pt x="10800" y="8649"/>
                    </a:lnTo>
                    <a:lnTo>
                      <a:pt x="16200" y="8649"/>
                    </a:lnTo>
                    <a:lnTo>
                      <a:pt x="16200" y="0"/>
                    </a:lnTo>
                    <a:lnTo>
                      <a:pt x="5400" y="0"/>
                    </a:lnTo>
                    <a:lnTo>
                      <a:pt x="5400" y="4325"/>
                    </a:lnTo>
                    <a:lnTo>
                      <a:pt x="0" y="4325"/>
                    </a:lnTo>
                    <a:lnTo>
                      <a:pt x="0" y="8649"/>
                    </a:lnTo>
                    <a:lnTo>
                      <a:pt x="5400" y="8649"/>
                    </a:lnTo>
                    <a:lnTo>
                      <a:pt x="5400" y="17298"/>
                    </a:lnTo>
                    <a:lnTo>
                      <a:pt x="16200" y="17298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728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4" name="Shape"/>
              <p:cNvSpPr/>
              <p:nvPr/>
            </p:nvSpPr>
            <p:spPr>
              <a:xfrm>
                <a:off x="263841" y="263714"/>
                <a:ext cx="395773" cy="659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4312"/>
                    </a:lnTo>
                    <a:lnTo>
                      <a:pt x="7200" y="4312"/>
                    </a:lnTo>
                    <a:lnTo>
                      <a:pt x="7200" y="12965"/>
                    </a:lnTo>
                    <a:lnTo>
                      <a:pt x="0" y="12965"/>
                    </a:lnTo>
                    <a:lnTo>
                      <a:pt x="0" y="17291"/>
                    </a:lnTo>
                    <a:lnTo>
                      <a:pt x="14400" y="17291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5" name="Square"/>
              <p:cNvSpPr/>
              <p:nvPr/>
            </p:nvSpPr>
            <p:spPr>
              <a:xfrm>
                <a:off x="659612" y="2241525"/>
                <a:ext cx="131918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6" name="Square"/>
              <p:cNvSpPr/>
              <p:nvPr/>
            </p:nvSpPr>
            <p:spPr>
              <a:xfrm>
                <a:off x="659612" y="1450403"/>
                <a:ext cx="131918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7" name="Square"/>
              <p:cNvSpPr/>
              <p:nvPr/>
            </p:nvSpPr>
            <p:spPr>
              <a:xfrm>
                <a:off x="659612" y="659269"/>
                <a:ext cx="131918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8" name="Square"/>
              <p:cNvSpPr/>
              <p:nvPr/>
            </p:nvSpPr>
            <p:spPr>
              <a:xfrm>
                <a:off x="659612" y="-1"/>
                <a:ext cx="131918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9" name="Square"/>
              <p:cNvSpPr/>
              <p:nvPr/>
            </p:nvSpPr>
            <p:spPr>
              <a:xfrm>
                <a:off x="791526" y="3823781"/>
                <a:ext cx="131931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0" name="Rectangle"/>
              <p:cNvSpPr/>
              <p:nvPr/>
            </p:nvSpPr>
            <p:spPr>
              <a:xfrm>
                <a:off x="659612" y="2505228"/>
                <a:ext cx="263846" cy="131867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1" name="Square"/>
              <p:cNvSpPr/>
              <p:nvPr/>
            </p:nvSpPr>
            <p:spPr>
              <a:xfrm>
                <a:off x="923455" y="3691916"/>
                <a:ext cx="131918" cy="131867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2" name="Square"/>
              <p:cNvSpPr/>
              <p:nvPr/>
            </p:nvSpPr>
            <p:spPr>
              <a:xfrm>
                <a:off x="1055370" y="3296363"/>
                <a:ext cx="131930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3" name="Square"/>
              <p:cNvSpPr/>
              <p:nvPr/>
            </p:nvSpPr>
            <p:spPr>
              <a:xfrm>
                <a:off x="1187298" y="3823781"/>
                <a:ext cx="131918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4" name="Square"/>
              <p:cNvSpPr/>
              <p:nvPr/>
            </p:nvSpPr>
            <p:spPr>
              <a:xfrm>
                <a:off x="1187298" y="3560066"/>
                <a:ext cx="131918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5" name="Rectangle"/>
              <p:cNvSpPr/>
              <p:nvPr/>
            </p:nvSpPr>
            <p:spPr>
              <a:xfrm>
                <a:off x="1055370" y="2900796"/>
                <a:ext cx="263845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6" name="Square"/>
              <p:cNvSpPr/>
              <p:nvPr/>
            </p:nvSpPr>
            <p:spPr>
              <a:xfrm>
                <a:off x="1319213" y="3296363"/>
                <a:ext cx="131931" cy="131854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7" name="Shape"/>
              <p:cNvSpPr/>
              <p:nvPr/>
            </p:nvSpPr>
            <p:spPr>
              <a:xfrm>
                <a:off x="263842" y="1714524"/>
                <a:ext cx="1451144" cy="26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52"/>
                    </a:moveTo>
                    <a:lnTo>
                      <a:pt x="11782" y="10852"/>
                    </a:lnTo>
                    <a:lnTo>
                      <a:pt x="11782" y="0"/>
                    </a:lnTo>
                    <a:lnTo>
                      <a:pt x="9818" y="0"/>
                    </a:lnTo>
                    <a:lnTo>
                      <a:pt x="9818" y="10852"/>
                    </a:lnTo>
                    <a:lnTo>
                      <a:pt x="5891" y="10852"/>
                    </a:lnTo>
                    <a:lnTo>
                      <a:pt x="5891" y="0"/>
                    </a:lnTo>
                    <a:lnTo>
                      <a:pt x="0" y="0"/>
                    </a:lnTo>
                    <a:lnTo>
                      <a:pt x="0" y="10852"/>
                    </a:lnTo>
                    <a:lnTo>
                      <a:pt x="3927" y="10852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085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8" name="Shape"/>
              <p:cNvSpPr/>
              <p:nvPr/>
            </p:nvSpPr>
            <p:spPr>
              <a:xfrm>
                <a:off x="527684" y="923518"/>
                <a:ext cx="1187301" cy="26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400" y="0"/>
                    </a:lnTo>
                    <a:lnTo>
                      <a:pt x="2400" y="10747"/>
                    </a:lnTo>
                    <a:lnTo>
                      <a:pt x="0" y="10747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0747"/>
                    </a:lnTo>
                    <a:lnTo>
                      <a:pt x="21600" y="10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9" name="Shape"/>
              <p:cNvSpPr/>
              <p:nvPr/>
            </p:nvSpPr>
            <p:spPr>
              <a:xfrm>
                <a:off x="923455" y="2505532"/>
                <a:ext cx="923447" cy="26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53"/>
                    </a:moveTo>
                    <a:lnTo>
                      <a:pt x="9257" y="10853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10853"/>
                    </a:lnTo>
                    <a:lnTo>
                      <a:pt x="0" y="1085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53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0" name="Square"/>
              <p:cNvSpPr/>
              <p:nvPr/>
            </p:nvSpPr>
            <p:spPr>
              <a:xfrm>
                <a:off x="1846899" y="1845957"/>
                <a:ext cx="131931" cy="131867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1" name="Rectangle"/>
              <p:cNvSpPr/>
              <p:nvPr/>
            </p:nvSpPr>
            <p:spPr>
              <a:xfrm>
                <a:off x="1846899" y="2505228"/>
                <a:ext cx="263846" cy="131867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41" name="object 53"/>
            <p:cNvGrpSpPr/>
            <p:nvPr/>
          </p:nvGrpSpPr>
          <p:grpSpPr>
            <a:xfrm>
              <a:off x="10104311" y="387769"/>
              <a:ext cx="8183695" cy="2012460"/>
              <a:chOff x="0" y="0"/>
              <a:chExt cx="8183694" cy="2012458"/>
            </a:xfrm>
          </p:grpSpPr>
          <p:sp>
            <p:nvSpPr>
              <p:cNvPr id="1033" name="Shape"/>
              <p:cNvSpPr/>
              <p:nvPr/>
            </p:nvSpPr>
            <p:spPr>
              <a:xfrm>
                <a:off x="1003984" y="753948"/>
                <a:ext cx="501996" cy="503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400"/>
                    </a:lnTo>
                    <a:lnTo>
                      <a:pt x="10800" y="540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4" name="Shape"/>
              <p:cNvSpPr/>
              <p:nvPr/>
            </p:nvSpPr>
            <p:spPr>
              <a:xfrm>
                <a:off x="1882481" y="503516"/>
                <a:ext cx="501996" cy="376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51"/>
                    </a:moveTo>
                    <a:lnTo>
                      <a:pt x="16200" y="7151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14376"/>
                    </a:lnTo>
                    <a:lnTo>
                      <a:pt x="5400" y="14376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4376"/>
                    </a:lnTo>
                    <a:lnTo>
                      <a:pt x="21600" y="14376"/>
                    </a:lnTo>
                    <a:lnTo>
                      <a:pt x="21600" y="7151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5" name="Rectangle"/>
              <p:cNvSpPr/>
              <p:nvPr/>
            </p:nvSpPr>
            <p:spPr>
              <a:xfrm>
                <a:off x="2007970" y="377215"/>
                <a:ext cx="376507" cy="125746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6" name="Shape"/>
              <p:cNvSpPr/>
              <p:nvPr/>
            </p:nvSpPr>
            <p:spPr>
              <a:xfrm>
                <a:off x="2384474" y="503516"/>
                <a:ext cx="501996" cy="502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73"/>
                    </a:moveTo>
                    <a:lnTo>
                      <a:pt x="16200" y="10773"/>
                    </a:lnTo>
                    <a:lnTo>
                      <a:pt x="16200" y="5359"/>
                    </a:lnTo>
                    <a:lnTo>
                      <a:pt x="10800" y="5359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59"/>
                    </a:lnTo>
                    <a:lnTo>
                      <a:pt x="5400" y="5359"/>
                    </a:lnTo>
                    <a:lnTo>
                      <a:pt x="5400" y="10773"/>
                    </a:lnTo>
                    <a:lnTo>
                      <a:pt x="0" y="10773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6186"/>
                    </a:lnTo>
                    <a:lnTo>
                      <a:pt x="16200" y="1618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0773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7" name="Rectangle"/>
              <p:cNvSpPr/>
              <p:nvPr/>
            </p:nvSpPr>
            <p:spPr>
              <a:xfrm>
                <a:off x="4517950" y="-1"/>
                <a:ext cx="376494" cy="125744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8" name="Shape"/>
              <p:cNvSpPr/>
              <p:nvPr/>
            </p:nvSpPr>
            <p:spPr>
              <a:xfrm>
                <a:off x="3764953" y="125970"/>
                <a:ext cx="1254992" cy="1005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120" y="0"/>
                    </a:lnTo>
                    <a:lnTo>
                      <a:pt x="15120" y="5397"/>
                    </a:lnTo>
                    <a:lnTo>
                      <a:pt x="12960" y="5397"/>
                    </a:lnTo>
                    <a:lnTo>
                      <a:pt x="12960" y="2703"/>
                    </a:lnTo>
                    <a:lnTo>
                      <a:pt x="15120" y="2703"/>
                    </a:lnTo>
                    <a:lnTo>
                      <a:pt x="15120" y="0"/>
                    </a:lnTo>
                    <a:lnTo>
                      <a:pt x="8640" y="0"/>
                    </a:lnTo>
                    <a:lnTo>
                      <a:pt x="8640" y="10786"/>
                    </a:lnTo>
                    <a:lnTo>
                      <a:pt x="0" y="10786"/>
                    </a:lnTo>
                    <a:lnTo>
                      <a:pt x="0" y="16193"/>
                    </a:lnTo>
                    <a:lnTo>
                      <a:pt x="2160" y="16193"/>
                    </a:lnTo>
                    <a:lnTo>
                      <a:pt x="2160" y="18897"/>
                    </a:lnTo>
                    <a:lnTo>
                      <a:pt x="4320" y="18897"/>
                    </a:lnTo>
                    <a:lnTo>
                      <a:pt x="4320" y="21600"/>
                    </a:lnTo>
                    <a:lnTo>
                      <a:pt x="8640" y="21600"/>
                    </a:lnTo>
                    <a:lnTo>
                      <a:pt x="8640" y="16193"/>
                    </a:lnTo>
                    <a:lnTo>
                      <a:pt x="6480" y="16193"/>
                    </a:lnTo>
                    <a:lnTo>
                      <a:pt x="6480" y="13490"/>
                    </a:lnTo>
                    <a:lnTo>
                      <a:pt x="8640" y="13490"/>
                    </a:lnTo>
                    <a:lnTo>
                      <a:pt x="8640" y="16193"/>
                    </a:lnTo>
                    <a:lnTo>
                      <a:pt x="12960" y="16193"/>
                    </a:lnTo>
                    <a:lnTo>
                      <a:pt x="12960" y="13490"/>
                    </a:lnTo>
                    <a:lnTo>
                      <a:pt x="10800" y="13490"/>
                    </a:lnTo>
                    <a:lnTo>
                      <a:pt x="10800" y="10799"/>
                    </a:lnTo>
                    <a:lnTo>
                      <a:pt x="15120" y="10799"/>
                    </a:lnTo>
                    <a:lnTo>
                      <a:pt x="15120" y="5407"/>
                    </a:lnTo>
                    <a:lnTo>
                      <a:pt x="19440" y="5407"/>
                    </a:lnTo>
                    <a:lnTo>
                      <a:pt x="19440" y="2703"/>
                    </a:lnTo>
                    <a:lnTo>
                      <a:pt x="21600" y="2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9" name="Shape"/>
              <p:cNvSpPr/>
              <p:nvPr/>
            </p:nvSpPr>
            <p:spPr>
              <a:xfrm>
                <a:off x="4643438" y="377215"/>
                <a:ext cx="1254993" cy="754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84"/>
                    </a:moveTo>
                    <a:lnTo>
                      <a:pt x="19440" y="7184"/>
                    </a:lnTo>
                    <a:lnTo>
                      <a:pt x="19440" y="3601"/>
                    </a:lnTo>
                    <a:lnTo>
                      <a:pt x="17280" y="3601"/>
                    </a:lnTo>
                    <a:lnTo>
                      <a:pt x="17280" y="7184"/>
                    </a:lnTo>
                    <a:lnTo>
                      <a:pt x="15120" y="7184"/>
                    </a:lnTo>
                    <a:lnTo>
                      <a:pt x="15120" y="10788"/>
                    </a:lnTo>
                    <a:lnTo>
                      <a:pt x="12960" y="10788"/>
                    </a:lnTo>
                    <a:lnTo>
                      <a:pt x="12960" y="7202"/>
                    </a:lnTo>
                    <a:lnTo>
                      <a:pt x="15120" y="7202"/>
                    </a:lnTo>
                    <a:lnTo>
                      <a:pt x="15120" y="3601"/>
                    </a:lnTo>
                    <a:lnTo>
                      <a:pt x="17280" y="3601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3601"/>
                    </a:lnTo>
                    <a:lnTo>
                      <a:pt x="4320" y="3601"/>
                    </a:lnTo>
                    <a:lnTo>
                      <a:pt x="4320" y="7184"/>
                    </a:lnTo>
                    <a:lnTo>
                      <a:pt x="2160" y="7184"/>
                    </a:lnTo>
                    <a:lnTo>
                      <a:pt x="216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996"/>
                    </a:lnTo>
                    <a:lnTo>
                      <a:pt x="6480" y="17996"/>
                    </a:lnTo>
                    <a:lnTo>
                      <a:pt x="6480" y="14392"/>
                    </a:lnTo>
                    <a:lnTo>
                      <a:pt x="12960" y="14392"/>
                    </a:lnTo>
                    <a:lnTo>
                      <a:pt x="12960" y="17996"/>
                    </a:lnTo>
                    <a:lnTo>
                      <a:pt x="15120" y="17996"/>
                    </a:lnTo>
                    <a:lnTo>
                      <a:pt x="15120" y="21600"/>
                    </a:lnTo>
                    <a:lnTo>
                      <a:pt x="19440" y="21600"/>
                    </a:lnTo>
                    <a:lnTo>
                      <a:pt x="19440" y="14392"/>
                    </a:lnTo>
                    <a:lnTo>
                      <a:pt x="17280" y="14392"/>
                    </a:lnTo>
                    <a:lnTo>
                      <a:pt x="17280" y="10788"/>
                    </a:lnTo>
                    <a:lnTo>
                      <a:pt x="19440" y="10788"/>
                    </a:lnTo>
                    <a:lnTo>
                      <a:pt x="19440" y="14392"/>
                    </a:lnTo>
                    <a:lnTo>
                      <a:pt x="21600" y="14392"/>
                    </a:lnTo>
                    <a:lnTo>
                      <a:pt x="21600" y="718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0" name="Shape"/>
              <p:cNvSpPr/>
              <p:nvPr/>
            </p:nvSpPr>
            <p:spPr>
              <a:xfrm>
                <a:off x="-1" y="880173"/>
                <a:ext cx="8183695" cy="113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394"/>
                    </a:moveTo>
                    <a:lnTo>
                      <a:pt x="21531" y="2394"/>
                    </a:lnTo>
                    <a:lnTo>
                      <a:pt x="21531" y="7195"/>
                    </a:lnTo>
                    <a:lnTo>
                      <a:pt x="21199" y="7195"/>
                    </a:lnTo>
                    <a:lnTo>
                      <a:pt x="21199" y="4794"/>
                    </a:lnTo>
                    <a:lnTo>
                      <a:pt x="21531" y="4794"/>
                    </a:lnTo>
                    <a:lnTo>
                      <a:pt x="21531" y="2394"/>
                    </a:lnTo>
                    <a:lnTo>
                      <a:pt x="20868" y="2394"/>
                    </a:lnTo>
                    <a:lnTo>
                      <a:pt x="20868" y="4794"/>
                    </a:lnTo>
                    <a:lnTo>
                      <a:pt x="20206" y="4794"/>
                    </a:lnTo>
                    <a:lnTo>
                      <a:pt x="20206" y="7195"/>
                    </a:lnTo>
                    <a:lnTo>
                      <a:pt x="19543" y="7195"/>
                    </a:lnTo>
                    <a:lnTo>
                      <a:pt x="19543" y="2399"/>
                    </a:lnTo>
                    <a:lnTo>
                      <a:pt x="19874" y="2399"/>
                    </a:lnTo>
                    <a:lnTo>
                      <a:pt x="19874" y="4794"/>
                    </a:lnTo>
                    <a:lnTo>
                      <a:pt x="20206" y="4794"/>
                    </a:lnTo>
                    <a:lnTo>
                      <a:pt x="20206" y="2394"/>
                    </a:lnTo>
                    <a:lnTo>
                      <a:pt x="19874" y="2394"/>
                    </a:lnTo>
                    <a:lnTo>
                      <a:pt x="19874" y="0"/>
                    </a:lnTo>
                    <a:lnTo>
                      <a:pt x="18881" y="0"/>
                    </a:lnTo>
                    <a:lnTo>
                      <a:pt x="18881" y="7195"/>
                    </a:lnTo>
                    <a:lnTo>
                      <a:pt x="18549" y="7195"/>
                    </a:lnTo>
                    <a:lnTo>
                      <a:pt x="18549" y="4794"/>
                    </a:lnTo>
                    <a:lnTo>
                      <a:pt x="18881" y="4794"/>
                    </a:lnTo>
                    <a:lnTo>
                      <a:pt x="18881" y="0"/>
                    </a:lnTo>
                    <a:lnTo>
                      <a:pt x="18549" y="0"/>
                    </a:lnTo>
                    <a:lnTo>
                      <a:pt x="18549" y="2394"/>
                    </a:lnTo>
                    <a:lnTo>
                      <a:pt x="18218" y="2394"/>
                    </a:lnTo>
                    <a:lnTo>
                      <a:pt x="18218" y="7195"/>
                    </a:lnTo>
                    <a:lnTo>
                      <a:pt x="17887" y="7195"/>
                    </a:lnTo>
                    <a:lnTo>
                      <a:pt x="17887" y="11997"/>
                    </a:lnTo>
                    <a:lnTo>
                      <a:pt x="17224" y="11997"/>
                    </a:lnTo>
                    <a:lnTo>
                      <a:pt x="17224" y="7195"/>
                    </a:lnTo>
                    <a:lnTo>
                      <a:pt x="15568" y="7195"/>
                    </a:lnTo>
                    <a:lnTo>
                      <a:pt x="15568" y="4797"/>
                    </a:lnTo>
                    <a:lnTo>
                      <a:pt x="14575" y="4797"/>
                    </a:lnTo>
                    <a:lnTo>
                      <a:pt x="14575" y="7195"/>
                    </a:lnTo>
                    <a:lnTo>
                      <a:pt x="14243" y="7195"/>
                    </a:lnTo>
                    <a:lnTo>
                      <a:pt x="14243" y="4797"/>
                    </a:lnTo>
                    <a:lnTo>
                      <a:pt x="13250" y="4797"/>
                    </a:lnTo>
                    <a:lnTo>
                      <a:pt x="13250" y="7195"/>
                    </a:lnTo>
                    <a:lnTo>
                      <a:pt x="11925" y="7195"/>
                    </a:lnTo>
                    <a:lnTo>
                      <a:pt x="11925" y="4797"/>
                    </a:lnTo>
                    <a:lnTo>
                      <a:pt x="11262" y="4797"/>
                    </a:lnTo>
                    <a:lnTo>
                      <a:pt x="11262" y="7195"/>
                    </a:lnTo>
                    <a:lnTo>
                      <a:pt x="10931" y="7195"/>
                    </a:lnTo>
                    <a:lnTo>
                      <a:pt x="10931" y="4797"/>
                    </a:lnTo>
                    <a:lnTo>
                      <a:pt x="10600" y="4797"/>
                    </a:lnTo>
                    <a:lnTo>
                      <a:pt x="10600" y="7195"/>
                    </a:lnTo>
                    <a:lnTo>
                      <a:pt x="8943" y="7195"/>
                    </a:lnTo>
                    <a:lnTo>
                      <a:pt x="8943" y="11997"/>
                    </a:lnTo>
                    <a:lnTo>
                      <a:pt x="5631" y="11997"/>
                    </a:lnTo>
                    <a:lnTo>
                      <a:pt x="5631" y="9596"/>
                    </a:lnTo>
                    <a:lnTo>
                      <a:pt x="4969" y="9596"/>
                    </a:lnTo>
                    <a:lnTo>
                      <a:pt x="4969" y="11997"/>
                    </a:lnTo>
                    <a:lnTo>
                      <a:pt x="3312" y="11997"/>
                    </a:lnTo>
                    <a:lnTo>
                      <a:pt x="3312" y="9596"/>
                    </a:lnTo>
                    <a:lnTo>
                      <a:pt x="2650" y="9596"/>
                    </a:lnTo>
                    <a:lnTo>
                      <a:pt x="2650" y="11997"/>
                    </a:lnTo>
                    <a:lnTo>
                      <a:pt x="2319" y="11997"/>
                    </a:lnTo>
                    <a:lnTo>
                      <a:pt x="2319" y="16798"/>
                    </a:lnTo>
                    <a:lnTo>
                      <a:pt x="1987" y="16798"/>
                    </a:lnTo>
                    <a:lnTo>
                      <a:pt x="1987" y="11997"/>
                    </a:lnTo>
                    <a:lnTo>
                      <a:pt x="1656" y="11997"/>
                    </a:lnTo>
                    <a:lnTo>
                      <a:pt x="1656" y="9596"/>
                    </a:lnTo>
                    <a:lnTo>
                      <a:pt x="994" y="9596"/>
                    </a:lnTo>
                    <a:lnTo>
                      <a:pt x="994" y="11997"/>
                    </a:lnTo>
                    <a:lnTo>
                      <a:pt x="331" y="11997"/>
                    </a:lnTo>
                    <a:lnTo>
                      <a:pt x="331" y="16798"/>
                    </a:lnTo>
                    <a:lnTo>
                      <a:pt x="0" y="167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39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71" name="object 54"/>
            <p:cNvGrpSpPr/>
            <p:nvPr/>
          </p:nvGrpSpPr>
          <p:grpSpPr>
            <a:xfrm>
              <a:off x="10104312" y="262037"/>
              <a:ext cx="8183694" cy="2012336"/>
              <a:chOff x="0" y="-1"/>
              <a:chExt cx="8183693" cy="2012334"/>
            </a:xfrm>
          </p:grpSpPr>
          <p:sp>
            <p:nvSpPr>
              <p:cNvPr id="1042" name="Shape"/>
              <p:cNvSpPr/>
              <p:nvPr/>
            </p:nvSpPr>
            <p:spPr>
              <a:xfrm>
                <a:off x="-1" y="1508926"/>
                <a:ext cx="376508" cy="50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3" name="Square"/>
              <p:cNvSpPr/>
              <p:nvPr/>
            </p:nvSpPr>
            <p:spPr>
              <a:xfrm>
                <a:off x="251001" y="1383119"/>
                <a:ext cx="125506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4" name="Rectangle"/>
              <p:cNvSpPr/>
              <p:nvPr/>
            </p:nvSpPr>
            <p:spPr>
              <a:xfrm>
                <a:off x="376504" y="1257389"/>
                <a:ext cx="250993" cy="12573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5" name="Square"/>
              <p:cNvSpPr/>
              <p:nvPr/>
            </p:nvSpPr>
            <p:spPr>
              <a:xfrm>
                <a:off x="627494" y="1508863"/>
                <a:ext cx="125504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6" name="Rectangle"/>
              <p:cNvSpPr/>
              <p:nvPr/>
            </p:nvSpPr>
            <p:spPr>
              <a:xfrm>
                <a:off x="752995" y="1634606"/>
                <a:ext cx="125505" cy="25147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7" name="Square"/>
              <p:cNvSpPr/>
              <p:nvPr/>
            </p:nvSpPr>
            <p:spPr>
              <a:xfrm>
                <a:off x="752995" y="1383119"/>
                <a:ext cx="12550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8" name="Square"/>
              <p:cNvSpPr/>
              <p:nvPr/>
            </p:nvSpPr>
            <p:spPr>
              <a:xfrm>
                <a:off x="878497" y="1257389"/>
                <a:ext cx="125491" cy="12573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9" name="Rectangle"/>
              <p:cNvSpPr/>
              <p:nvPr/>
            </p:nvSpPr>
            <p:spPr>
              <a:xfrm>
                <a:off x="878497" y="1886486"/>
                <a:ext cx="250993" cy="1258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0" name="Square"/>
              <p:cNvSpPr/>
              <p:nvPr/>
            </p:nvSpPr>
            <p:spPr>
              <a:xfrm>
                <a:off x="1129487" y="1760337"/>
                <a:ext cx="125504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1" name="Shape"/>
              <p:cNvSpPr/>
              <p:nvPr/>
            </p:nvSpPr>
            <p:spPr>
              <a:xfrm>
                <a:off x="1505978" y="629245"/>
                <a:ext cx="251006" cy="627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271"/>
                    </a:lnTo>
                    <a:lnTo>
                      <a:pt x="10800" y="17271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lnTo>
                      <a:pt x="10800" y="12942"/>
                    </a:lnTo>
                    <a:lnTo>
                      <a:pt x="10800" y="4285"/>
                    </a:lnTo>
                    <a:lnTo>
                      <a:pt x="21600" y="428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2" name="Shape"/>
              <p:cNvSpPr/>
              <p:nvPr/>
            </p:nvSpPr>
            <p:spPr>
              <a:xfrm>
                <a:off x="1254988" y="1257389"/>
                <a:ext cx="627497" cy="502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3" name="Square"/>
              <p:cNvSpPr/>
              <p:nvPr/>
            </p:nvSpPr>
            <p:spPr>
              <a:xfrm>
                <a:off x="1882481" y="1760337"/>
                <a:ext cx="125492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4" name="Rectangle"/>
              <p:cNvSpPr/>
              <p:nvPr/>
            </p:nvSpPr>
            <p:spPr>
              <a:xfrm>
                <a:off x="1882481" y="1131647"/>
                <a:ext cx="250994" cy="12574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5" name="Shape"/>
              <p:cNvSpPr/>
              <p:nvPr/>
            </p:nvSpPr>
            <p:spPr>
              <a:xfrm>
                <a:off x="2133473" y="1634784"/>
                <a:ext cx="251005" cy="37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6" name="Rectangle"/>
              <p:cNvSpPr/>
              <p:nvPr/>
            </p:nvSpPr>
            <p:spPr>
              <a:xfrm>
                <a:off x="2133473" y="1005904"/>
                <a:ext cx="25100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7" name="Square"/>
              <p:cNvSpPr/>
              <p:nvPr/>
            </p:nvSpPr>
            <p:spPr>
              <a:xfrm>
                <a:off x="2384474" y="1131647"/>
                <a:ext cx="125492" cy="12574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8" name="Rectangle"/>
              <p:cNvSpPr/>
              <p:nvPr/>
            </p:nvSpPr>
            <p:spPr>
              <a:xfrm>
                <a:off x="2384474" y="1508863"/>
                <a:ext cx="250994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9" name="Rectangle"/>
              <p:cNvSpPr/>
              <p:nvPr/>
            </p:nvSpPr>
            <p:spPr>
              <a:xfrm>
                <a:off x="2635466" y="1383119"/>
                <a:ext cx="376507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0" name="Shape"/>
              <p:cNvSpPr/>
              <p:nvPr/>
            </p:nvSpPr>
            <p:spPr>
              <a:xfrm>
                <a:off x="3011970" y="1760629"/>
                <a:ext cx="250993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799" y="0"/>
                    </a:lnTo>
                    <a:lnTo>
                      <a:pt x="10799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1" name="Shape"/>
              <p:cNvSpPr/>
              <p:nvPr/>
            </p:nvSpPr>
            <p:spPr>
              <a:xfrm>
                <a:off x="3262960" y="-2"/>
                <a:ext cx="1756986" cy="2012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546"/>
                    </a:moveTo>
                    <a:lnTo>
                      <a:pt x="20057" y="17546"/>
                    </a:lnTo>
                    <a:lnTo>
                      <a:pt x="20057" y="16197"/>
                    </a:lnTo>
                    <a:lnTo>
                      <a:pt x="18514" y="16197"/>
                    </a:lnTo>
                    <a:lnTo>
                      <a:pt x="18514" y="14846"/>
                    </a:lnTo>
                    <a:lnTo>
                      <a:pt x="20057" y="14846"/>
                    </a:lnTo>
                    <a:lnTo>
                      <a:pt x="20057" y="13497"/>
                    </a:lnTo>
                    <a:lnTo>
                      <a:pt x="18514" y="13497"/>
                    </a:lnTo>
                    <a:lnTo>
                      <a:pt x="18514" y="14846"/>
                    </a:lnTo>
                    <a:lnTo>
                      <a:pt x="16971" y="14846"/>
                    </a:lnTo>
                    <a:lnTo>
                      <a:pt x="16971" y="13497"/>
                    </a:lnTo>
                    <a:lnTo>
                      <a:pt x="15429" y="13497"/>
                    </a:lnTo>
                    <a:lnTo>
                      <a:pt x="15429" y="14846"/>
                    </a:lnTo>
                    <a:lnTo>
                      <a:pt x="16971" y="14846"/>
                    </a:lnTo>
                    <a:lnTo>
                      <a:pt x="16971" y="16197"/>
                    </a:lnTo>
                    <a:lnTo>
                      <a:pt x="13886" y="16197"/>
                    </a:lnTo>
                    <a:lnTo>
                      <a:pt x="13886" y="17547"/>
                    </a:lnTo>
                    <a:lnTo>
                      <a:pt x="12343" y="17547"/>
                    </a:lnTo>
                    <a:lnTo>
                      <a:pt x="12343" y="18898"/>
                    </a:lnTo>
                    <a:lnTo>
                      <a:pt x="9257" y="18898"/>
                    </a:lnTo>
                    <a:lnTo>
                      <a:pt x="9257" y="16197"/>
                    </a:lnTo>
                    <a:lnTo>
                      <a:pt x="7714" y="16197"/>
                    </a:lnTo>
                    <a:lnTo>
                      <a:pt x="7714" y="12144"/>
                    </a:lnTo>
                    <a:lnTo>
                      <a:pt x="3086" y="12144"/>
                    </a:lnTo>
                    <a:lnTo>
                      <a:pt x="3086" y="9442"/>
                    </a:lnTo>
                    <a:lnTo>
                      <a:pt x="4629" y="9442"/>
                    </a:lnTo>
                    <a:lnTo>
                      <a:pt x="4629" y="8092"/>
                    </a:lnTo>
                    <a:lnTo>
                      <a:pt x="6171" y="8092"/>
                    </a:lnTo>
                    <a:lnTo>
                      <a:pt x="6171" y="6754"/>
                    </a:lnTo>
                    <a:lnTo>
                      <a:pt x="10800" y="6754"/>
                    </a:lnTo>
                    <a:lnTo>
                      <a:pt x="10800" y="8098"/>
                    </a:lnTo>
                    <a:lnTo>
                      <a:pt x="12343" y="8098"/>
                    </a:lnTo>
                    <a:lnTo>
                      <a:pt x="12343" y="6748"/>
                    </a:lnTo>
                    <a:lnTo>
                      <a:pt x="10800" y="6748"/>
                    </a:lnTo>
                    <a:lnTo>
                      <a:pt x="10800" y="2702"/>
                    </a:lnTo>
                    <a:lnTo>
                      <a:pt x="12343" y="2702"/>
                    </a:lnTo>
                    <a:lnTo>
                      <a:pt x="12343" y="1351"/>
                    </a:lnTo>
                    <a:lnTo>
                      <a:pt x="15429" y="1351"/>
                    </a:lnTo>
                    <a:lnTo>
                      <a:pt x="15429" y="0"/>
                    </a:lnTo>
                    <a:lnTo>
                      <a:pt x="10800" y="0"/>
                    </a:lnTo>
                    <a:lnTo>
                      <a:pt x="10800" y="1351"/>
                    </a:lnTo>
                    <a:lnTo>
                      <a:pt x="9257" y="1351"/>
                    </a:lnTo>
                    <a:lnTo>
                      <a:pt x="9257" y="2702"/>
                    </a:lnTo>
                    <a:lnTo>
                      <a:pt x="7714" y="2702"/>
                    </a:lnTo>
                    <a:lnTo>
                      <a:pt x="7714" y="5403"/>
                    </a:lnTo>
                    <a:lnTo>
                      <a:pt x="4629" y="5403"/>
                    </a:lnTo>
                    <a:lnTo>
                      <a:pt x="4629" y="6754"/>
                    </a:lnTo>
                    <a:lnTo>
                      <a:pt x="3086" y="6754"/>
                    </a:lnTo>
                    <a:lnTo>
                      <a:pt x="3086" y="8092"/>
                    </a:lnTo>
                    <a:lnTo>
                      <a:pt x="1543" y="8092"/>
                    </a:lnTo>
                    <a:lnTo>
                      <a:pt x="1543" y="9442"/>
                    </a:lnTo>
                    <a:lnTo>
                      <a:pt x="0" y="9442"/>
                    </a:lnTo>
                    <a:lnTo>
                      <a:pt x="0" y="12144"/>
                    </a:lnTo>
                    <a:lnTo>
                      <a:pt x="1543" y="12144"/>
                    </a:lnTo>
                    <a:lnTo>
                      <a:pt x="1543" y="13495"/>
                    </a:lnTo>
                    <a:lnTo>
                      <a:pt x="3086" y="13495"/>
                    </a:lnTo>
                    <a:lnTo>
                      <a:pt x="3086" y="14846"/>
                    </a:lnTo>
                    <a:lnTo>
                      <a:pt x="1543" y="14846"/>
                    </a:lnTo>
                    <a:lnTo>
                      <a:pt x="1543" y="17546"/>
                    </a:lnTo>
                    <a:lnTo>
                      <a:pt x="0" y="17546"/>
                    </a:lnTo>
                    <a:lnTo>
                      <a:pt x="0" y="18895"/>
                    </a:lnTo>
                    <a:lnTo>
                      <a:pt x="1543" y="18895"/>
                    </a:lnTo>
                    <a:lnTo>
                      <a:pt x="1543" y="17547"/>
                    </a:lnTo>
                    <a:lnTo>
                      <a:pt x="4629" y="17547"/>
                    </a:lnTo>
                    <a:lnTo>
                      <a:pt x="4629" y="16197"/>
                    </a:lnTo>
                    <a:lnTo>
                      <a:pt x="6171" y="16197"/>
                    </a:lnTo>
                    <a:lnTo>
                      <a:pt x="6171" y="18898"/>
                    </a:lnTo>
                    <a:lnTo>
                      <a:pt x="7714" y="18898"/>
                    </a:lnTo>
                    <a:lnTo>
                      <a:pt x="7714" y="21600"/>
                    </a:lnTo>
                    <a:lnTo>
                      <a:pt x="12343" y="21600"/>
                    </a:lnTo>
                    <a:lnTo>
                      <a:pt x="12343" y="20249"/>
                    </a:lnTo>
                    <a:lnTo>
                      <a:pt x="13886" y="20249"/>
                    </a:lnTo>
                    <a:lnTo>
                      <a:pt x="13886" y="18898"/>
                    </a:lnTo>
                    <a:lnTo>
                      <a:pt x="15429" y="18898"/>
                    </a:lnTo>
                    <a:lnTo>
                      <a:pt x="15429" y="17547"/>
                    </a:lnTo>
                    <a:lnTo>
                      <a:pt x="20057" y="17547"/>
                    </a:lnTo>
                    <a:lnTo>
                      <a:pt x="20057" y="18895"/>
                    </a:lnTo>
                    <a:lnTo>
                      <a:pt x="21600" y="18895"/>
                    </a:lnTo>
                    <a:lnTo>
                      <a:pt x="21600" y="17546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2" name="Rectangle"/>
              <p:cNvSpPr/>
              <p:nvPr/>
            </p:nvSpPr>
            <p:spPr>
              <a:xfrm>
                <a:off x="5019943" y="377214"/>
                <a:ext cx="250993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3" name="Rectangle"/>
              <p:cNvSpPr/>
              <p:nvPr/>
            </p:nvSpPr>
            <p:spPr>
              <a:xfrm>
                <a:off x="5019943" y="1005904"/>
                <a:ext cx="376494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4" name="Shape"/>
              <p:cNvSpPr/>
              <p:nvPr/>
            </p:nvSpPr>
            <p:spPr>
              <a:xfrm>
                <a:off x="5270934" y="1760629"/>
                <a:ext cx="251005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5" name="Square"/>
              <p:cNvSpPr/>
              <p:nvPr/>
            </p:nvSpPr>
            <p:spPr>
              <a:xfrm>
                <a:off x="5396435" y="1131647"/>
                <a:ext cx="125504" cy="12574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6" name="Square"/>
              <p:cNvSpPr/>
              <p:nvPr/>
            </p:nvSpPr>
            <p:spPr>
              <a:xfrm>
                <a:off x="5521936" y="1634606"/>
                <a:ext cx="125492" cy="12573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7" name="Rectangle"/>
              <p:cNvSpPr/>
              <p:nvPr/>
            </p:nvSpPr>
            <p:spPr>
              <a:xfrm>
                <a:off x="5647425" y="1508863"/>
                <a:ext cx="251006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8" name="Rectangle"/>
              <p:cNvSpPr/>
              <p:nvPr/>
            </p:nvSpPr>
            <p:spPr>
              <a:xfrm>
                <a:off x="5898428" y="1383119"/>
                <a:ext cx="250993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9" name="Shape"/>
              <p:cNvSpPr/>
              <p:nvPr/>
            </p:nvSpPr>
            <p:spPr>
              <a:xfrm>
                <a:off x="6651423" y="1760629"/>
                <a:ext cx="376494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1"/>
                    </a:lnTo>
                    <a:lnTo>
                      <a:pt x="7199" y="10801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0" name="Rectangle"/>
              <p:cNvSpPr/>
              <p:nvPr/>
            </p:nvSpPr>
            <p:spPr>
              <a:xfrm>
                <a:off x="8157401" y="1760629"/>
                <a:ext cx="26292" cy="125860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79" name="object 55"/>
            <p:cNvGrpSpPr/>
            <p:nvPr/>
          </p:nvGrpSpPr>
          <p:grpSpPr>
            <a:xfrm>
              <a:off x="10104311" y="764997"/>
              <a:ext cx="8183695" cy="1759806"/>
              <a:chOff x="0" y="-1"/>
              <a:chExt cx="8183694" cy="1759804"/>
            </a:xfrm>
          </p:grpSpPr>
          <p:sp>
            <p:nvSpPr>
              <p:cNvPr id="1072" name="Square"/>
              <p:cNvSpPr/>
              <p:nvPr/>
            </p:nvSpPr>
            <p:spPr>
              <a:xfrm>
                <a:off x="1756980" y="-2"/>
                <a:ext cx="125504" cy="12573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3" name="Rectangle"/>
              <p:cNvSpPr/>
              <p:nvPr/>
            </p:nvSpPr>
            <p:spPr>
              <a:xfrm>
                <a:off x="6525923" y="880160"/>
                <a:ext cx="125492" cy="377219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4" name="Rectangle"/>
              <p:cNvSpPr/>
              <p:nvPr/>
            </p:nvSpPr>
            <p:spPr>
              <a:xfrm>
                <a:off x="6651411" y="628688"/>
                <a:ext cx="125504" cy="25147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5" name="Square"/>
              <p:cNvSpPr/>
              <p:nvPr/>
            </p:nvSpPr>
            <p:spPr>
              <a:xfrm>
                <a:off x="6776912" y="502945"/>
                <a:ext cx="12550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6" name="Shape"/>
              <p:cNvSpPr/>
              <p:nvPr/>
            </p:nvSpPr>
            <p:spPr>
              <a:xfrm>
                <a:off x="7027915" y="754430"/>
                <a:ext cx="627497" cy="502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7" name="Rectangle"/>
              <p:cNvSpPr/>
              <p:nvPr/>
            </p:nvSpPr>
            <p:spPr>
              <a:xfrm>
                <a:off x="7655410" y="628688"/>
                <a:ext cx="250994" cy="12574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8" name="Shape"/>
              <p:cNvSpPr/>
              <p:nvPr/>
            </p:nvSpPr>
            <p:spPr>
              <a:xfrm>
                <a:off x="-1" y="1383526"/>
                <a:ext cx="8183695" cy="376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531" y="0"/>
                    </a:lnTo>
                    <a:lnTo>
                      <a:pt x="21531" y="14449"/>
                    </a:lnTo>
                    <a:lnTo>
                      <a:pt x="18881" y="14449"/>
                    </a:lnTo>
                    <a:lnTo>
                      <a:pt x="18881" y="7224"/>
                    </a:lnTo>
                    <a:lnTo>
                      <a:pt x="18549" y="7224"/>
                    </a:lnTo>
                    <a:lnTo>
                      <a:pt x="18549" y="0"/>
                    </a:lnTo>
                    <a:lnTo>
                      <a:pt x="17887" y="0"/>
                    </a:lnTo>
                    <a:lnTo>
                      <a:pt x="17887" y="7224"/>
                    </a:lnTo>
                    <a:lnTo>
                      <a:pt x="17224" y="7224"/>
                    </a:lnTo>
                    <a:lnTo>
                      <a:pt x="17224" y="14449"/>
                    </a:lnTo>
                    <a:lnTo>
                      <a:pt x="14906" y="14449"/>
                    </a:lnTo>
                    <a:lnTo>
                      <a:pt x="14906" y="7224"/>
                    </a:lnTo>
                    <a:lnTo>
                      <a:pt x="13581" y="7224"/>
                    </a:lnTo>
                    <a:lnTo>
                      <a:pt x="13581" y="14449"/>
                    </a:lnTo>
                    <a:lnTo>
                      <a:pt x="11593" y="14449"/>
                    </a:lnTo>
                    <a:lnTo>
                      <a:pt x="11593" y="7224"/>
                    </a:lnTo>
                    <a:lnTo>
                      <a:pt x="10600" y="7224"/>
                    </a:lnTo>
                    <a:lnTo>
                      <a:pt x="10600" y="14449"/>
                    </a:lnTo>
                    <a:lnTo>
                      <a:pt x="8943" y="14449"/>
                    </a:lnTo>
                    <a:lnTo>
                      <a:pt x="8943" y="7224"/>
                    </a:lnTo>
                    <a:lnTo>
                      <a:pt x="7950" y="7224"/>
                    </a:lnTo>
                    <a:lnTo>
                      <a:pt x="7950" y="14449"/>
                    </a:lnTo>
                    <a:lnTo>
                      <a:pt x="6625" y="14449"/>
                    </a:lnTo>
                    <a:lnTo>
                      <a:pt x="6625" y="7224"/>
                    </a:lnTo>
                    <a:lnTo>
                      <a:pt x="5631" y="7224"/>
                    </a:lnTo>
                    <a:lnTo>
                      <a:pt x="5631" y="14449"/>
                    </a:lnTo>
                    <a:lnTo>
                      <a:pt x="3312" y="14449"/>
                    </a:lnTo>
                    <a:lnTo>
                      <a:pt x="3312" y="7224"/>
                    </a:lnTo>
                    <a:lnTo>
                      <a:pt x="2650" y="7224"/>
                    </a:lnTo>
                    <a:lnTo>
                      <a:pt x="2650" y="14449"/>
                    </a:lnTo>
                    <a:lnTo>
                      <a:pt x="994" y="14449"/>
                    </a:lnTo>
                    <a:lnTo>
                      <a:pt x="994" y="7224"/>
                    </a:lnTo>
                    <a:lnTo>
                      <a:pt x="0" y="7224"/>
                    </a:lnTo>
                    <a:lnTo>
                      <a:pt x="0" y="14449"/>
                    </a:lnTo>
                    <a:lnTo>
                      <a:pt x="331" y="14449"/>
                    </a:lnTo>
                    <a:lnTo>
                      <a:pt x="33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16" name="object 56"/>
            <p:cNvGrpSpPr/>
            <p:nvPr/>
          </p:nvGrpSpPr>
          <p:grpSpPr>
            <a:xfrm>
              <a:off x="10355314" y="764996"/>
              <a:ext cx="7278910" cy="1635234"/>
              <a:chOff x="0" y="-1"/>
              <a:chExt cx="7278908" cy="1635232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-1" y="1005904"/>
                <a:ext cx="125504" cy="25147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1" name="Rectangle"/>
              <p:cNvSpPr/>
              <p:nvPr/>
            </p:nvSpPr>
            <p:spPr>
              <a:xfrm>
                <a:off x="125499" y="880161"/>
                <a:ext cx="250994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2" name="Shape"/>
              <p:cNvSpPr/>
              <p:nvPr/>
            </p:nvSpPr>
            <p:spPr>
              <a:xfrm>
                <a:off x="-1" y="1257669"/>
                <a:ext cx="752987" cy="377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400"/>
                    </a:moveTo>
                    <a:lnTo>
                      <a:pt x="7200" y="14400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3600" y="14400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44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3" name="Shape"/>
              <p:cNvSpPr/>
              <p:nvPr/>
            </p:nvSpPr>
            <p:spPr>
              <a:xfrm>
                <a:off x="376490" y="754431"/>
                <a:ext cx="627498" cy="629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58"/>
                    </a:moveTo>
                    <a:lnTo>
                      <a:pt x="12960" y="12958"/>
                    </a:lnTo>
                    <a:lnTo>
                      <a:pt x="12960" y="4316"/>
                    </a:lnTo>
                    <a:lnTo>
                      <a:pt x="8640" y="431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8640" y="4317"/>
                    </a:lnTo>
                    <a:lnTo>
                      <a:pt x="8640" y="8637"/>
                    </a:lnTo>
                    <a:lnTo>
                      <a:pt x="4320" y="8637"/>
                    </a:lnTo>
                    <a:lnTo>
                      <a:pt x="4320" y="12958"/>
                    </a:lnTo>
                    <a:lnTo>
                      <a:pt x="8640" y="12958"/>
                    </a:lnTo>
                    <a:lnTo>
                      <a:pt x="8640" y="21600"/>
                    </a:lnTo>
                    <a:lnTo>
                      <a:pt x="17280" y="21600"/>
                    </a:lnTo>
                    <a:lnTo>
                      <a:pt x="17280" y="17279"/>
                    </a:lnTo>
                    <a:lnTo>
                      <a:pt x="21600" y="17279"/>
                    </a:lnTo>
                    <a:lnTo>
                      <a:pt x="21600" y="1295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4" name="Square"/>
              <p:cNvSpPr/>
              <p:nvPr/>
            </p:nvSpPr>
            <p:spPr>
              <a:xfrm>
                <a:off x="1003985" y="1005904"/>
                <a:ext cx="125505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5" name="Rectangle"/>
              <p:cNvSpPr/>
              <p:nvPr/>
            </p:nvSpPr>
            <p:spPr>
              <a:xfrm>
                <a:off x="1505978" y="880161"/>
                <a:ext cx="125505" cy="25148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6" name="Square"/>
              <p:cNvSpPr/>
              <p:nvPr/>
            </p:nvSpPr>
            <p:spPr>
              <a:xfrm>
                <a:off x="1631480" y="-2"/>
                <a:ext cx="125491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7" name="Shape"/>
              <p:cNvSpPr/>
              <p:nvPr/>
            </p:nvSpPr>
            <p:spPr>
              <a:xfrm>
                <a:off x="878483" y="1131825"/>
                <a:ext cx="1003989" cy="50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5400" y="16200"/>
                    </a:lnTo>
                    <a:lnTo>
                      <a:pt x="5400" y="10800"/>
                    </a:lnTo>
                    <a:lnTo>
                      <a:pt x="8100" y="10800"/>
                    </a:lnTo>
                    <a:lnTo>
                      <a:pt x="8100" y="5400"/>
                    </a:lnTo>
                    <a:lnTo>
                      <a:pt x="10800" y="5400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5400"/>
                    </a:lnTo>
                    <a:lnTo>
                      <a:pt x="2700" y="5400"/>
                    </a:lnTo>
                    <a:lnTo>
                      <a:pt x="2700" y="10800"/>
                    </a:lnTo>
                    <a:lnTo>
                      <a:pt x="0" y="10800"/>
                    </a:lnTo>
                    <a:lnTo>
                      <a:pt x="0" y="16200"/>
                    </a:lnTo>
                    <a:lnTo>
                      <a:pt x="2700" y="162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8" name="Rectangle"/>
              <p:cNvSpPr/>
              <p:nvPr/>
            </p:nvSpPr>
            <p:spPr>
              <a:xfrm>
                <a:off x="1631480" y="754431"/>
                <a:ext cx="250993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9" name="Shape"/>
              <p:cNvSpPr/>
              <p:nvPr/>
            </p:nvSpPr>
            <p:spPr>
              <a:xfrm>
                <a:off x="1631480" y="1131825"/>
                <a:ext cx="376494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799"/>
                    </a:lnTo>
                    <a:lnTo>
                      <a:pt x="7199" y="10799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0" name="Square"/>
              <p:cNvSpPr/>
              <p:nvPr/>
            </p:nvSpPr>
            <p:spPr>
              <a:xfrm>
                <a:off x="2007971" y="1005904"/>
                <a:ext cx="125505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1" name="Shape"/>
              <p:cNvSpPr/>
              <p:nvPr/>
            </p:nvSpPr>
            <p:spPr>
              <a:xfrm>
                <a:off x="1380477" y="126287"/>
                <a:ext cx="752999" cy="627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12942"/>
                    </a:lnTo>
                    <a:lnTo>
                      <a:pt x="10800" y="12942"/>
                    </a:lnTo>
                    <a:lnTo>
                      <a:pt x="10800" y="8614"/>
                    </a:lnTo>
                    <a:lnTo>
                      <a:pt x="7200" y="8614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4285"/>
                    </a:lnTo>
                    <a:lnTo>
                      <a:pt x="0" y="4285"/>
                    </a:lnTo>
                    <a:lnTo>
                      <a:pt x="0" y="12942"/>
                    </a:lnTo>
                    <a:lnTo>
                      <a:pt x="3600" y="12942"/>
                    </a:lnTo>
                    <a:lnTo>
                      <a:pt x="3600" y="21600"/>
                    </a:lnTo>
                    <a:lnTo>
                      <a:pt x="7200" y="21600"/>
                    </a:lnTo>
                    <a:lnTo>
                      <a:pt x="7200" y="17271"/>
                    </a:lnTo>
                    <a:lnTo>
                      <a:pt x="14400" y="17271"/>
                    </a:lnTo>
                    <a:lnTo>
                      <a:pt x="14400" y="12956"/>
                    </a:lnTo>
                    <a:lnTo>
                      <a:pt x="21600" y="12956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2" name="Square"/>
              <p:cNvSpPr/>
              <p:nvPr/>
            </p:nvSpPr>
            <p:spPr>
              <a:xfrm>
                <a:off x="2133473" y="880161"/>
                <a:ext cx="125491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3" name="Square"/>
              <p:cNvSpPr/>
              <p:nvPr/>
            </p:nvSpPr>
            <p:spPr>
              <a:xfrm>
                <a:off x="2133473" y="251472"/>
                <a:ext cx="125491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4" name="Square"/>
              <p:cNvSpPr/>
              <p:nvPr/>
            </p:nvSpPr>
            <p:spPr>
              <a:xfrm>
                <a:off x="2258960" y="502945"/>
                <a:ext cx="125505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5" name="Shape"/>
              <p:cNvSpPr/>
              <p:nvPr/>
            </p:nvSpPr>
            <p:spPr>
              <a:xfrm>
                <a:off x="2133473" y="1131825"/>
                <a:ext cx="627497" cy="50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198"/>
                    </a:moveTo>
                    <a:lnTo>
                      <a:pt x="4320" y="16198"/>
                    </a:lnTo>
                    <a:lnTo>
                      <a:pt x="4320" y="5406"/>
                    </a:lnTo>
                    <a:lnTo>
                      <a:pt x="8640" y="540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6220"/>
                    </a:lnTo>
                    <a:lnTo>
                      <a:pt x="4320" y="1622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6" name="Rectangle"/>
              <p:cNvSpPr/>
              <p:nvPr/>
            </p:nvSpPr>
            <p:spPr>
              <a:xfrm>
                <a:off x="2384462" y="1005904"/>
                <a:ext cx="376507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7" name="Shape"/>
              <p:cNvSpPr/>
              <p:nvPr/>
            </p:nvSpPr>
            <p:spPr>
              <a:xfrm>
                <a:off x="3137458" y="1383527"/>
                <a:ext cx="627498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lnTo>
                      <a:pt x="4320" y="10799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8" name="Shape"/>
              <p:cNvSpPr/>
              <p:nvPr/>
            </p:nvSpPr>
            <p:spPr>
              <a:xfrm>
                <a:off x="3262960" y="125729"/>
                <a:ext cx="627484" cy="5026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5377"/>
                    </a:lnTo>
                    <a:lnTo>
                      <a:pt x="4320" y="5377"/>
                    </a:lnTo>
                    <a:lnTo>
                      <a:pt x="4320" y="10785"/>
                    </a:lnTo>
                    <a:lnTo>
                      <a:pt x="0" y="10785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192"/>
                    </a:lnTo>
                    <a:lnTo>
                      <a:pt x="8640" y="16192"/>
                    </a:lnTo>
                    <a:lnTo>
                      <a:pt x="8640" y="5403"/>
                    </a:lnTo>
                    <a:lnTo>
                      <a:pt x="21600" y="54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9" name="Shape"/>
              <p:cNvSpPr/>
              <p:nvPr/>
            </p:nvSpPr>
            <p:spPr>
              <a:xfrm>
                <a:off x="3639451" y="628420"/>
                <a:ext cx="376496" cy="629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25"/>
                    </a:moveTo>
                    <a:lnTo>
                      <a:pt x="14400" y="4325"/>
                    </a:lnTo>
                    <a:lnTo>
                      <a:pt x="14400" y="8640"/>
                    </a:lnTo>
                    <a:lnTo>
                      <a:pt x="7200" y="8640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2960"/>
                    </a:lnTo>
                    <a:lnTo>
                      <a:pt x="7200" y="1296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8641"/>
                    </a:lnTo>
                    <a:lnTo>
                      <a:pt x="21600" y="8641"/>
                    </a:lnTo>
                    <a:lnTo>
                      <a:pt x="21600" y="4325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0" name="Square"/>
              <p:cNvSpPr/>
              <p:nvPr/>
            </p:nvSpPr>
            <p:spPr>
              <a:xfrm>
                <a:off x="4015944" y="1005904"/>
                <a:ext cx="125504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1" name="Square"/>
              <p:cNvSpPr/>
              <p:nvPr/>
            </p:nvSpPr>
            <p:spPr>
              <a:xfrm>
                <a:off x="4266947" y="1257377"/>
                <a:ext cx="125491" cy="12574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2" name="Rectangle"/>
              <p:cNvSpPr/>
              <p:nvPr/>
            </p:nvSpPr>
            <p:spPr>
              <a:xfrm>
                <a:off x="4266947" y="502945"/>
                <a:ext cx="125491" cy="25148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3" name="Square"/>
              <p:cNvSpPr/>
              <p:nvPr/>
            </p:nvSpPr>
            <p:spPr>
              <a:xfrm>
                <a:off x="4392435" y="754431"/>
                <a:ext cx="125505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4" name="Square"/>
              <p:cNvSpPr/>
              <p:nvPr/>
            </p:nvSpPr>
            <p:spPr>
              <a:xfrm>
                <a:off x="4517937" y="880161"/>
                <a:ext cx="125504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5" name="Square"/>
              <p:cNvSpPr/>
              <p:nvPr/>
            </p:nvSpPr>
            <p:spPr>
              <a:xfrm>
                <a:off x="4643438" y="1005904"/>
                <a:ext cx="125505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6" name="Square"/>
              <p:cNvSpPr/>
              <p:nvPr/>
            </p:nvSpPr>
            <p:spPr>
              <a:xfrm>
                <a:off x="4643438" y="754431"/>
                <a:ext cx="125505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7" name="Rectangle"/>
              <p:cNvSpPr/>
              <p:nvPr/>
            </p:nvSpPr>
            <p:spPr>
              <a:xfrm>
                <a:off x="4141445" y="1508864"/>
                <a:ext cx="752986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8" name="Shape"/>
              <p:cNvSpPr/>
              <p:nvPr/>
            </p:nvSpPr>
            <p:spPr>
              <a:xfrm>
                <a:off x="5270934" y="1131825"/>
                <a:ext cx="376494" cy="37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199" y="0"/>
                    </a:lnTo>
                    <a:lnTo>
                      <a:pt x="7199" y="7200"/>
                    </a:lnTo>
                    <a:lnTo>
                      <a:pt x="0" y="7200"/>
                    </a:lnTo>
                    <a:lnTo>
                      <a:pt x="0" y="21600"/>
                    </a:lnTo>
                    <a:lnTo>
                      <a:pt x="7199" y="21600"/>
                    </a:lnTo>
                    <a:lnTo>
                      <a:pt x="7199" y="14400"/>
                    </a:lnTo>
                    <a:lnTo>
                      <a:pt x="14400" y="14400"/>
                    </a:lnTo>
                    <a:lnTo>
                      <a:pt x="144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9" name="Shape"/>
              <p:cNvSpPr/>
              <p:nvPr/>
            </p:nvSpPr>
            <p:spPr>
              <a:xfrm>
                <a:off x="5396422" y="1383527"/>
                <a:ext cx="878500" cy="2517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lnTo>
                      <a:pt x="6172" y="10799"/>
                    </a:lnTo>
                    <a:lnTo>
                      <a:pt x="6172" y="0"/>
                    </a:lnTo>
                    <a:lnTo>
                      <a:pt x="3086" y="0"/>
                    </a:lnTo>
                    <a:lnTo>
                      <a:pt x="3086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0" name="Square"/>
              <p:cNvSpPr/>
              <p:nvPr/>
            </p:nvSpPr>
            <p:spPr>
              <a:xfrm>
                <a:off x="6149418" y="880161"/>
                <a:ext cx="125504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1" name="Shape"/>
              <p:cNvSpPr/>
              <p:nvPr/>
            </p:nvSpPr>
            <p:spPr>
              <a:xfrm>
                <a:off x="6274918" y="1257669"/>
                <a:ext cx="250994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0799" y="10801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2" name="Rectangle"/>
              <p:cNvSpPr/>
              <p:nvPr/>
            </p:nvSpPr>
            <p:spPr>
              <a:xfrm>
                <a:off x="6651410" y="377215"/>
                <a:ext cx="125504" cy="25147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3" name="Shape"/>
              <p:cNvSpPr/>
              <p:nvPr/>
            </p:nvSpPr>
            <p:spPr>
              <a:xfrm>
                <a:off x="6400408" y="628688"/>
                <a:ext cx="501996" cy="880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28"/>
                    </a:moveTo>
                    <a:lnTo>
                      <a:pt x="16200" y="15428"/>
                    </a:lnTo>
                    <a:lnTo>
                      <a:pt x="16200" y="12347"/>
                    </a:lnTo>
                    <a:lnTo>
                      <a:pt x="5400" y="12347"/>
                    </a:lnTo>
                    <a:lnTo>
                      <a:pt x="5400" y="6171"/>
                    </a:lnTo>
                    <a:lnTo>
                      <a:pt x="10800" y="6171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6170"/>
                    </a:lnTo>
                    <a:lnTo>
                      <a:pt x="0" y="6170"/>
                    </a:lnTo>
                    <a:lnTo>
                      <a:pt x="0" y="15436"/>
                    </a:lnTo>
                    <a:lnTo>
                      <a:pt x="16200" y="1543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542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4" name="Rectangle"/>
              <p:cNvSpPr/>
              <p:nvPr/>
            </p:nvSpPr>
            <p:spPr>
              <a:xfrm>
                <a:off x="6902400" y="880161"/>
                <a:ext cx="251006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5" name="Square"/>
              <p:cNvSpPr/>
              <p:nvPr/>
            </p:nvSpPr>
            <p:spPr>
              <a:xfrm>
                <a:off x="7153404" y="754431"/>
                <a:ext cx="125504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28" name="object 57"/>
            <p:cNvGrpSpPr/>
            <p:nvPr/>
          </p:nvGrpSpPr>
          <p:grpSpPr>
            <a:xfrm>
              <a:off x="10982807" y="387768"/>
              <a:ext cx="7278911" cy="2012461"/>
              <a:chOff x="-1" y="-1"/>
              <a:chExt cx="7278909" cy="2012459"/>
            </a:xfrm>
          </p:grpSpPr>
          <p:sp>
            <p:nvSpPr>
              <p:cNvPr id="1117" name="Square"/>
              <p:cNvSpPr/>
              <p:nvPr/>
            </p:nvSpPr>
            <p:spPr>
              <a:xfrm>
                <a:off x="-2" y="1005917"/>
                <a:ext cx="125491" cy="12574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8" name="Rectangle"/>
              <p:cNvSpPr/>
              <p:nvPr/>
            </p:nvSpPr>
            <p:spPr>
              <a:xfrm>
                <a:off x="125486" y="880173"/>
                <a:ext cx="251005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9" name="Square"/>
              <p:cNvSpPr/>
              <p:nvPr/>
            </p:nvSpPr>
            <p:spPr>
              <a:xfrm>
                <a:off x="376490" y="754443"/>
                <a:ext cx="125504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0" name="Rectangle"/>
              <p:cNvSpPr/>
              <p:nvPr/>
            </p:nvSpPr>
            <p:spPr>
              <a:xfrm>
                <a:off x="3262948" y="125741"/>
                <a:ext cx="125505" cy="37721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1" name="Rectangle"/>
              <p:cNvSpPr/>
              <p:nvPr/>
            </p:nvSpPr>
            <p:spPr>
              <a:xfrm>
                <a:off x="3388450" y="-2"/>
                <a:ext cx="251005" cy="12574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2" name="Rectangle"/>
              <p:cNvSpPr/>
              <p:nvPr/>
            </p:nvSpPr>
            <p:spPr>
              <a:xfrm>
                <a:off x="3764941" y="628699"/>
                <a:ext cx="125504" cy="25147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3" name="Square"/>
              <p:cNvSpPr/>
              <p:nvPr/>
            </p:nvSpPr>
            <p:spPr>
              <a:xfrm>
                <a:off x="3890443" y="502958"/>
                <a:ext cx="125505" cy="12574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4" name="Square"/>
              <p:cNvSpPr/>
              <p:nvPr/>
            </p:nvSpPr>
            <p:spPr>
              <a:xfrm>
                <a:off x="4141446" y="377227"/>
                <a:ext cx="125492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5" name="Square"/>
              <p:cNvSpPr/>
              <p:nvPr/>
            </p:nvSpPr>
            <p:spPr>
              <a:xfrm>
                <a:off x="5521925" y="1257388"/>
                <a:ext cx="125504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6" name="Square"/>
              <p:cNvSpPr/>
              <p:nvPr/>
            </p:nvSpPr>
            <p:spPr>
              <a:xfrm>
                <a:off x="7027904" y="1508875"/>
                <a:ext cx="125505" cy="12573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7" name="Shape"/>
              <p:cNvSpPr/>
              <p:nvPr/>
            </p:nvSpPr>
            <p:spPr>
              <a:xfrm>
                <a:off x="6274908" y="1634897"/>
                <a:ext cx="1004001" cy="377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900" y="0"/>
                    </a:lnTo>
                    <a:lnTo>
                      <a:pt x="189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80" name="object 58"/>
            <p:cNvGrpSpPr/>
            <p:nvPr/>
          </p:nvGrpSpPr>
          <p:grpSpPr>
            <a:xfrm>
              <a:off x="10731805" y="262039"/>
              <a:ext cx="7556204" cy="2011825"/>
              <a:chOff x="-1" y="0"/>
              <a:chExt cx="7556202" cy="2011823"/>
            </a:xfrm>
          </p:grpSpPr>
          <p:sp>
            <p:nvSpPr>
              <p:cNvPr id="1129" name="Square"/>
              <p:cNvSpPr/>
              <p:nvPr/>
            </p:nvSpPr>
            <p:spPr>
              <a:xfrm>
                <a:off x="-2" y="1383118"/>
                <a:ext cx="12550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0" name="Square"/>
              <p:cNvSpPr/>
              <p:nvPr/>
            </p:nvSpPr>
            <p:spPr>
              <a:xfrm>
                <a:off x="752995" y="754430"/>
                <a:ext cx="125492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1" name="Square"/>
              <p:cNvSpPr/>
              <p:nvPr/>
            </p:nvSpPr>
            <p:spPr>
              <a:xfrm>
                <a:off x="1003985" y="1634606"/>
                <a:ext cx="125505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2" name="Shape"/>
              <p:cNvSpPr/>
              <p:nvPr/>
            </p:nvSpPr>
            <p:spPr>
              <a:xfrm>
                <a:off x="752995" y="1131380"/>
                <a:ext cx="376495" cy="377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3" name="Square"/>
              <p:cNvSpPr/>
              <p:nvPr/>
            </p:nvSpPr>
            <p:spPr>
              <a:xfrm>
                <a:off x="1129486" y="1760336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4" name="Square"/>
              <p:cNvSpPr/>
              <p:nvPr/>
            </p:nvSpPr>
            <p:spPr>
              <a:xfrm>
                <a:off x="1505978" y="1508863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5" name="Square"/>
              <p:cNvSpPr/>
              <p:nvPr/>
            </p:nvSpPr>
            <p:spPr>
              <a:xfrm>
                <a:off x="1631480" y="1383118"/>
                <a:ext cx="125504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6" name="Rectangle"/>
              <p:cNvSpPr/>
              <p:nvPr/>
            </p:nvSpPr>
            <p:spPr>
              <a:xfrm>
                <a:off x="1505978" y="1131647"/>
                <a:ext cx="251006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7" name="Square"/>
              <p:cNvSpPr/>
              <p:nvPr/>
            </p:nvSpPr>
            <p:spPr>
              <a:xfrm>
                <a:off x="2007971" y="1005904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8" name="Rectangle"/>
              <p:cNvSpPr/>
              <p:nvPr/>
            </p:nvSpPr>
            <p:spPr>
              <a:xfrm>
                <a:off x="2133473" y="1131647"/>
                <a:ext cx="125504" cy="25147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9" name="Shape"/>
              <p:cNvSpPr/>
              <p:nvPr/>
            </p:nvSpPr>
            <p:spPr>
              <a:xfrm>
                <a:off x="1380476" y="377545"/>
                <a:ext cx="878501" cy="502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27"/>
                    </a:moveTo>
                    <a:lnTo>
                      <a:pt x="18514" y="10827"/>
                    </a:lnTo>
                    <a:lnTo>
                      <a:pt x="18514" y="5414"/>
                    </a:lnTo>
                    <a:lnTo>
                      <a:pt x="12343" y="5414"/>
                    </a:lnTo>
                    <a:lnTo>
                      <a:pt x="12343" y="0"/>
                    </a:lnTo>
                    <a:lnTo>
                      <a:pt x="0" y="0"/>
                    </a:lnTo>
                    <a:lnTo>
                      <a:pt x="0" y="5414"/>
                    </a:lnTo>
                    <a:lnTo>
                      <a:pt x="9257" y="5414"/>
                    </a:lnTo>
                    <a:lnTo>
                      <a:pt x="9257" y="10803"/>
                    </a:lnTo>
                    <a:lnTo>
                      <a:pt x="6172" y="10803"/>
                    </a:lnTo>
                    <a:lnTo>
                      <a:pt x="6172" y="16212"/>
                    </a:lnTo>
                    <a:lnTo>
                      <a:pt x="9257" y="16212"/>
                    </a:lnTo>
                    <a:lnTo>
                      <a:pt x="9257" y="10827"/>
                    </a:lnTo>
                    <a:lnTo>
                      <a:pt x="15428" y="10827"/>
                    </a:lnTo>
                    <a:lnTo>
                      <a:pt x="15428" y="16187"/>
                    </a:lnTo>
                    <a:lnTo>
                      <a:pt x="18514" y="16187"/>
                    </a:lnTo>
                    <a:lnTo>
                      <a:pt x="18514" y="21600"/>
                    </a:lnTo>
                    <a:lnTo>
                      <a:pt x="21600" y="21600"/>
                    </a:lnTo>
                    <a:lnTo>
                      <a:pt x="21600" y="10827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0" name="Rectangle"/>
              <p:cNvSpPr/>
              <p:nvPr/>
            </p:nvSpPr>
            <p:spPr>
              <a:xfrm>
                <a:off x="2258973" y="880173"/>
                <a:ext cx="125504" cy="25147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1" name="Rectangle"/>
              <p:cNvSpPr/>
              <p:nvPr/>
            </p:nvSpPr>
            <p:spPr>
              <a:xfrm>
                <a:off x="2384474" y="1508863"/>
                <a:ext cx="25099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2" name="Rectangle"/>
              <p:cNvSpPr/>
              <p:nvPr/>
            </p:nvSpPr>
            <p:spPr>
              <a:xfrm>
                <a:off x="2760968" y="1634606"/>
                <a:ext cx="250993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3" name="Square"/>
              <p:cNvSpPr/>
              <p:nvPr/>
            </p:nvSpPr>
            <p:spPr>
              <a:xfrm>
                <a:off x="3011958" y="1508863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4" name="Square"/>
              <p:cNvSpPr/>
              <p:nvPr/>
            </p:nvSpPr>
            <p:spPr>
              <a:xfrm>
                <a:off x="3513951" y="880173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3639452" y="1005904"/>
                <a:ext cx="125505" cy="25148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6" name="Square"/>
              <p:cNvSpPr/>
              <p:nvPr/>
            </p:nvSpPr>
            <p:spPr>
              <a:xfrm>
                <a:off x="3764954" y="754430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7" name="Square"/>
              <p:cNvSpPr/>
              <p:nvPr/>
            </p:nvSpPr>
            <p:spPr>
              <a:xfrm>
                <a:off x="3890455" y="1383118"/>
                <a:ext cx="125492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8" name="Square"/>
              <p:cNvSpPr/>
              <p:nvPr/>
            </p:nvSpPr>
            <p:spPr>
              <a:xfrm>
                <a:off x="3890455" y="377215"/>
                <a:ext cx="125492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9" name="Square"/>
              <p:cNvSpPr/>
              <p:nvPr/>
            </p:nvSpPr>
            <p:spPr>
              <a:xfrm>
                <a:off x="4015945" y="502958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0" name="Rectangle"/>
              <p:cNvSpPr/>
              <p:nvPr/>
            </p:nvSpPr>
            <p:spPr>
              <a:xfrm>
                <a:off x="3890455" y="0"/>
                <a:ext cx="376495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1" name="Square"/>
              <p:cNvSpPr/>
              <p:nvPr/>
            </p:nvSpPr>
            <p:spPr>
              <a:xfrm>
                <a:off x="4266948" y="377215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2" name="Square"/>
              <p:cNvSpPr/>
              <p:nvPr/>
            </p:nvSpPr>
            <p:spPr>
              <a:xfrm>
                <a:off x="4266948" y="125730"/>
                <a:ext cx="125504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3" name="Square"/>
              <p:cNvSpPr/>
              <p:nvPr/>
            </p:nvSpPr>
            <p:spPr>
              <a:xfrm>
                <a:off x="4392449" y="251472"/>
                <a:ext cx="125492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4" name="Square"/>
              <p:cNvSpPr/>
              <p:nvPr/>
            </p:nvSpPr>
            <p:spPr>
              <a:xfrm>
                <a:off x="4517938" y="1886079"/>
                <a:ext cx="125504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5" name="Square"/>
              <p:cNvSpPr/>
              <p:nvPr/>
            </p:nvSpPr>
            <p:spPr>
              <a:xfrm>
                <a:off x="4517938" y="1508863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6" name="Rectangle"/>
              <p:cNvSpPr/>
              <p:nvPr/>
            </p:nvSpPr>
            <p:spPr>
              <a:xfrm>
                <a:off x="4392449" y="1131647"/>
                <a:ext cx="376495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7" name="Rectangle"/>
              <p:cNvSpPr/>
              <p:nvPr/>
            </p:nvSpPr>
            <p:spPr>
              <a:xfrm>
                <a:off x="4643439" y="1634606"/>
                <a:ext cx="251006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8" name="Square"/>
              <p:cNvSpPr/>
              <p:nvPr/>
            </p:nvSpPr>
            <p:spPr>
              <a:xfrm>
                <a:off x="4768941" y="1257388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9" name="Square"/>
              <p:cNvSpPr/>
              <p:nvPr/>
            </p:nvSpPr>
            <p:spPr>
              <a:xfrm>
                <a:off x="4768941" y="754430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0" name="Square"/>
              <p:cNvSpPr/>
              <p:nvPr/>
            </p:nvSpPr>
            <p:spPr>
              <a:xfrm>
                <a:off x="4894442" y="1508863"/>
                <a:ext cx="125492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1" name="Square"/>
              <p:cNvSpPr/>
              <p:nvPr/>
            </p:nvSpPr>
            <p:spPr>
              <a:xfrm>
                <a:off x="4894442" y="628688"/>
                <a:ext cx="125492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2" name="Rectangle"/>
              <p:cNvSpPr/>
              <p:nvPr/>
            </p:nvSpPr>
            <p:spPr>
              <a:xfrm>
                <a:off x="4643439" y="377215"/>
                <a:ext cx="37649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3" name="Square"/>
              <p:cNvSpPr/>
              <p:nvPr/>
            </p:nvSpPr>
            <p:spPr>
              <a:xfrm>
                <a:off x="5019931" y="880173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4" name="Square"/>
              <p:cNvSpPr/>
              <p:nvPr/>
            </p:nvSpPr>
            <p:spPr>
              <a:xfrm>
                <a:off x="5019931" y="502958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5" name="Rectangle"/>
              <p:cNvSpPr/>
              <p:nvPr/>
            </p:nvSpPr>
            <p:spPr>
              <a:xfrm>
                <a:off x="5145432" y="1005904"/>
                <a:ext cx="125505" cy="25148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6" name="Square"/>
              <p:cNvSpPr/>
              <p:nvPr/>
            </p:nvSpPr>
            <p:spPr>
              <a:xfrm>
                <a:off x="5145432" y="628688"/>
                <a:ext cx="125505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7" name="Square"/>
              <p:cNvSpPr/>
              <p:nvPr/>
            </p:nvSpPr>
            <p:spPr>
              <a:xfrm>
                <a:off x="5270934" y="1257388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8" name="Rectangle"/>
              <p:cNvSpPr/>
              <p:nvPr/>
            </p:nvSpPr>
            <p:spPr>
              <a:xfrm>
                <a:off x="5270934" y="754430"/>
                <a:ext cx="125504" cy="25147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9" name="Square"/>
              <p:cNvSpPr/>
              <p:nvPr/>
            </p:nvSpPr>
            <p:spPr>
              <a:xfrm>
                <a:off x="5521925" y="1508863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0" name="Square"/>
              <p:cNvSpPr/>
              <p:nvPr/>
            </p:nvSpPr>
            <p:spPr>
              <a:xfrm>
                <a:off x="5772926" y="1886079"/>
                <a:ext cx="125505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1" name="Rectangle"/>
              <p:cNvSpPr/>
              <p:nvPr/>
            </p:nvSpPr>
            <p:spPr>
              <a:xfrm>
                <a:off x="5647426" y="1257388"/>
                <a:ext cx="376495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2" name="Square"/>
              <p:cNvSpPr/>
              <p:nvPr/>
            </p:nvSpPr>
            <p:spPr>
              <a:xfrm>
                <a:off x="6776913" y="1131647"/>
                <a:ext cx="125505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3" name="Rectangle"/>
              <p:cNvSpPr/>
              <p:nvPr/>
            </p:nvSpPr>
            <p:spPr>
              <a:xfrm>
                <a:off x="6400422" y="880173"/>
                <a:ext cx="501996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4" name="Square"/>
              <p:cNvSpPr/>
              <p:nvPr/>
            </p:nvSpPr>
            <p:spPr>
              <a:xfrm>
                <a:off x="6902415" y="1005904"/>
                <a:ext cx="125504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5" name="Square"/>
              <p:cNvSpPr/>
              <p:nvPr/>
            </p:nvSpPr>
            <p:spPr>
              <a:xfrm>
                <a:off x="7027915" y="1383118"/>
                <a:ext cx="125492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6" name="Square"/>
              <p:cNvSpPr/>
              <p:nvPr/>
            </p:nvSpPr>
            <p:spPr>
              <a:xfrm>
                <a:off x="7278905" y="1760336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7" name="Square"/>
              <p:cNvSpPr/>
              <p:nvPr/>
            </p:nvSpPr>
            <p:spPr>
              <a:xfrm>
                <a:off x="7404409" y="1257388"/>
                <a:ext cx="125504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8" name="Rectangle"/>
              <p:cNvSpPr/>
              <p:nvPr/>
            </p:nvSpPr>
            <p:spPr>
              <a:xfrm>
                <a:off x="7278905" y="1005904"/>
                <a:ext cx="2510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9" name="Rectangle"/>
              <p:cNvSpPr/>
              <p:nvPr/>
            </p:nvSpPr>
            <p:spPr>
              <a:xfrm>
                <a:off x="7529910" y="1131647"/>
                <a:ext cx="26292" cy="12574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84" name="object 59"/>
            <p:cNvGrpSpPr/>
            <p:nvPr/>
          </p:nvGrpSpPr>
          <p:grpSpPr>
            <a:xfrm>
              <a:off x="4557521" y="6143"/>
              <a:ext cx="4114806" cy="1549978"/>
              <a:chOff x="0" y="-1"/>
              <a:chExt cx="4114804" cy="1549977"/>
            </a:xfrm>
          </p:grpSpPr>
          <p:sp>
            <p:nvSpPr>
              <p:cNvPr id="1181" name="Square"/>
              <p:cNvSpPr/>
              <p:nvPr/>
            </p:nvSpPr>
            <p:spPr>
              <a:xfrm>
                <a:off x="1683334" y="1362941"/>
                <a:ext cx="187036" cy="187036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2" name="Rectangle"/>
              <p:cNvSpPr/>
              <p:nvPr/>
            </p:nvSpPr>
            <p:spPr>
              <a:xfrm>
                <a:off x="2244444" y="1362941"/>
                <a:ext cx="374069" cy="187036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3" name="Shape"/>
              <p:cNvSpPr/>
              <p:nvPr/>
            </p:nvSpPr>
            <p:spPr>
              <a:xfrm>
                <a:off x="-1" y="-2"/>
                <a:ext cx="4114805" cy="1362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6779"/>
                    </a:lnTo>
                    <a:lnTo>
                      <a:pt x="2945" y="6779"/>
                    </a:lnTo>
                    <a:lnTo>
                      <a:pt x="2945" y="9158"/>
                    </a:lnTo>
                    <a:lnTo>
                      <a:pt x="4909" y="9158"/>
                    </a:lnTo>
                    <a:lnTo>
                      <a:pt x="4909" y="6779"/>
                    </a:lnTo>
                    <a:lnTo>
                      <a:pt x="6873" y="6779"/>
                    </a:lnTo>
                    <a:lnTo>
                      <a:pt x="6873" y="12707"/>
                    </a:lnTo>
                    <a:lnTo>
                      <a:pt x="5891" y="12707"/>
                    </a:lnTo>
                    <a:lnTo>
                      <a:pt x="5891" y="18636"/>
                    </a:lnTo>
                    <a:lnTo>
                      <a:pt x="6873" y="18636"/>
                    </a:lnTo>
                    <a:lnTo>
                      <a:pt x="6873" y="21600"/>
                    </a:lnTo>
                    <a:lnTo>
                      <a:pt x="8836" y="21600"/>
                    </a:lnTo>
                    <a:lnTo>
                      <a:pt x="8836" y="18636"/>
                    </a:lnTo>
                    <a:lnTo>
                      <a:pt x="9818" y="18636"/>
                    </a:lnTo>
                    <a:lnTo>
                      <a:pt x="9818" y="21600"/>
                    </a:lnTo>
                    <a:lnTo>
                      <a:pt x="11782" y="21600"/>
                    </a:lnTo>
                    <a:lnTo>
                      <a:pt x="11782" y="18636"/>
                    </a:lnTo>
                    <a:lnTo>
                      <a:pt x="19636" y="18636"/>
                    </a:lnTo>
                    <a:lnTo>
                      <a:pt x="19636" y="12707"/>
                    </a:lnTo>
                    <a:lnTo>
                      <a:pt x="20618" y="12707"/>
                    </a:lnTo>
                    <a:lnTo>
                      <a:pt x="20618" y="6779"/>
                    </a:lnTo>
                    <a:lnTo>
                      <a:pt x="21600" y="677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92" name="object 60"/>
            <p:cNvGrpSpPr/>
            <p:nvPr/>
          </p:nvGrpSpPr>
          <p:grpSpPr>
            <a:xfrm>
              <a:off x="4557521" y="6144"/>
              <a:ext cx="4114807" cy="1737012"/>
              <a:chOff x="-1" y="0"/>
              <a:chExt cx="4114805" cy="1737011"/>
            </a:xfrm>
          </p:grpSpPr>
          <p:sp>
            <p:nvSpPr>
              <p:cNvPr id="1185" name="Shape"/>
              <p:cNvSpPr/>
              <p:nvPr/>
            </p:nvSpPr>
            <p:spPr>
              <a:xfrm>
                <a:off x="-2" y="-1"/>
                <a:ext cx="561116" cy="577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94"/>
                    </a:moveTo>
                    <a:lnTo>
                      <a:pt x="14400" y="1994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994"/>
                    </a:lnTo>
                    <a:lnTo>
                      <a:pt x="0" y="1994"/>
                    </a:lnTo>
                    <a:lnTo>
                      <a:pt x="0" y="15998"/>
                    </a:lnTo>
                    <a:lnTo>
                      <a:pt x="14400" y="15998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99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6" name="Shape"/>
              <p:cNvSpPr/>
              <p:nvPr/>
            </p:nvSpPr>
            <p:spPr>
              <a:xfrm>
                <a:off x="935189" y="241300"/>
                <a:ext cx="374069" cy="560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0800" y="72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7" name="Square"/>
              <p:cNvSpPr/>
              <p:nvPr/>
            </p:nvSpPr>
            <p:spPr>
              <a:xfrm>
                <a:off x="1122222" y="53682"/>
                <a:ext cx="187036" cy="187036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8" name="Square"/>
              <p:cNvSpPr/>
              <p:nvPr/>
            </p:nvSpPr>
            <p:spPr>
              <a:xfrm>
                <a:off x="1496288" y="427748"/>
                <a:ext cx="187049" cy="187049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9" name="Shape"/>
              <p:cNvSpPr/>
              <p:nvPr/>
            </p:nvSpPr>
            <p:spPr>
              <a:xfrm>
                <a:off x="1122222" y="1362940"/>
                <a:ext cx="1496293" cy="374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6200" y="10800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0"/>
                    </a:lnTo>
                    <a:lnTo>
                      <a:pt x="8100" y="10800"/>
                    </a:lnTo>
                    <a:lnTo>
                      <a:pt x="81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5400" y="10800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0" name="Shape"/>
              <p:cNvSpPr/>
              <p:nvPr/>
            </p:nvSpPr>
            <p:spPr>
              <a:xfrm>
                <a:off x="1683334" y="-1"/>
                <a:ext cx="2244438" cy="1549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964"/>
                    </a:moveTo>
                    <a:lnTo>
                      <a:pt x="19800" y="5964"/>
                    </a:lnTo>
                    <a:lnTo>
                      <a:pt x="19800" y="743"/>
                    </a:lnTo>
                    <a:lnTo>
                      <a:pt x="16200" y="743"/>
                    </a:lnTo>
                    <a:lnTo>
                      <a:pt x="16200" y="0"/>
                    </a:lnTo>
                    <a:lnTo>
                      <a:pt x="12600" y="0"/>
                    </a:lnTo>
                    <a:lnTo>
                      <a:pt x="12600" y="743"/>
                    </a:lnTo>
                    <a:lnTo>
                      <a:pt x="10800" y="74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3363"/>
                    </a:lnTo>
                    <a:lnTo>
                      <a:pt x="1800" y="3363"/>
                    </a:lnTo>
                    <a:lnTo>
                      <a:pt x="1800" y="11168"/>
                    </a:lnTo>
                    <a:lnTo>
                      <a:pt x="0" y="11168"/>
                    </a:lnTo>
                    <a:lnTo>
                      <a:pt x="0" y="18990"/>
                    </a:lnTo>
                    <a:lnTo>
                      <a:pt x="1800" y="18990"/>
                    </a:lnTo>
                    <a:lnTo>
                      <a:pt x="1800" y="16389"/>
                    </a:lnTo>
                    <a:lnTo>
                      <a:pt x="5400" y="16389"/>
                    </a:lnTo>
                    <a:lnTo>
                      <a:pt x="5400" y="18994"/>
                    </a:lnTo>
                    <a:lnTo>
                      <a:pt x="9000" y="18994"/>
                    </a:lnTo>
                    <a:lnTo>
                      <a:pt x="9000" y="21600"/>
                    </a:lnTo>
                    <a:lnTo>
                      <a:pt x="12600" y="21600"/>
                    </a:lnTo>
                    <a:lnTo>
                      <a:pt x="12600" y="18994"/>
                    </a:lnTo>
                    <a:lnTo>
                      <a:pt x="16200" y="18994"/>
                    </a:lnTo>
                    <a:lnTo>
                      <a:pt x="16200" y="16389"/>
                    </a:lnTo>
                    <a:lnTo>
                      <a:pt x="18000" y="16389"/>
                    </a:lnTo>
                    <a:lnTo>
                      <a:pt x="18000" y="13787"/>
                    </a:lnTo>
                    <a:lnTo>
                      <a:pt x="16200" y="13787"/>
                    </a:lnTo>
                    <a:lnTo>
                      <a:pt x="16200" y="16387"/>
                    </a:lnTo>
                    <a:lnTo>
                      <a:pt x="12600" y="16387"/>
                    </a:lnTo>
                    <a:lnTo>
                      <a:pt x="12600" y="13787"/>
                    </a:lnTo>
                    <a:lnTo>
                      <a:pt x="7200" y="13787"/>
                    </a:lnTo>
                    <a:lnTo>
                      <a:pt x="7200" y="11168"/>
                    </a:lnTo>
                    <a:lnTo>
                      <a:pt x="5400" y="11168"/>
                    </a:lnTo>
                    <a:lnTo>
                      <a:pt x="5400" y="8568"/>
                    </a:lnTo>
                    <a:lnTo>
                      <a:pt x="7200" y="8568"/>
                    </a:lnTo>
                    <a:lnTo>
                      <a:pt x="7200" y="5961"/>
                    </a:lnTo>
                    <a:lnTo>
                      <a:pt x="5400" y="5961"/>
                    </a:lnTo>
                    <a:lnTo>
                      <a:pt x="5400" y="8566"/>
                    </a:lnTo>
                    <a:lnTo>
                      <a:pt x="3600" y="8566"/>
                    </a:lnTo>
                    <a:lnTo>
                      <a:pt x="3600" y="5964"/>
                    </a:lnTo>
                    <a:lnTo>
                      <a:pt x="5400" y="5964"/>
                    </a:lnTo>
                    <a:lnTo>
                      <a:pt x="5400" y="3363"/>
                    </a:lnTo>
                    <a:lnTo>
                      <a:pt x="3600" y="3363"/>
                    </a:lnTo>
                    <a:lnTo>
                      <a:pt x="3600" y="743"/>
                    </a:lnTo>
                    <a:lnTo>
                      <a:pt x="7200" y="743"/>
                    </a:lnTo>
                    <a:lnTo>
                      <a:pt x="7200" y="3363"/>
                    </a:lnTo>
                    <a:lnTo>
                      <a:pt x="9000" y="3363"/>
                    </a:lnTo>
                    <a:lnTo>
                      <a:pt x="9000" y="8566"/>
                    </a:lnTo>
                    <a:lnTo>
                      <a:pt x="12600" y="8566"/>
                    </a:lnTo>
                    <a:lnTo>
                      <a:pt x="12600" y="748"/>
                    </a:lnTo>
                    <a:lnTo>
                      <a:pt x="16200" y="748"/>
                    </a:lnTo>
                    <a:lnTo>
                      <a:pt x="16200" y="3363"/>
                    </a:lnTo>
                    <a:lnTo>
                      <a:pt x="14400" y="3363"/>
                    </a:lnTo>
                    <a:lnTo>
                      <a:pt x="14400" y="8566"/>
                    </a:lnTo>
                    <a:lnTo>
                      <a:pt x="12600" y="8566"/>
                    </a:lnTo>
                    <a:lnTo>
                      <a:pt x="12600" y="13787"/>
                    </a:lnTo>
                    <a:lnTo>
                      <a:pt x="16200" y="13787"/>
                    </a:lnTo>
                    <a:lnTo>
                      <a:pt x="16200" y="8566"/>
                    </a:lnTo>
                    <a:lnTo>
                      <a:pt x="19800" y="8566"/>
                    </a:lnTo>
                    <a:lnTo>
                      <a:pt x="19800" y="11168"/>
                    </a:lnTo>
                    <a:lnTo>
                      <a:pt x="21600" y="11168"/>
                    </a:lnTo>
                    <a:lnTo>
                      <a:pt x="21600" y="596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1" name="Shape"/>
              <p:cNvSpPr/>
              <p:nvPr/>
            </p:nvSpPr>
            <p:spPr>
              <a:xfrm>
                <a:off x="3740736" y="-1"/>
                <a:ext cx="374069" cy="427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692"/>
                    </a:lnTo>
                    <a:lnTo>
                      <a:pt x="10800" y="26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02" name="object 61"/>
            <p:cNvGrpSpPr/>
            <p:nvPr/>
          </p:nvGrpSpPr>
          <p:grpSpPr>
            <a:xfrm>
              <a:off x="4557520" y="6144"/>
              <a:ext cx="3740742" cy="1924057"/>
              <a:chOff x="0" y="0"/>
              <a:chExt cx="3740741" cy="1924055"/>
            </a:xfrm>
          </p:grpSpPr>
          <p:sp>
            <p:nvSpPr>
              <p:cNvPr id="1193" name="Shape"/>
              <p:cNvSpPr/>
              <p:nvPr/>
            </p:nvSpPr>
            <p:spPr>
              <a:xfrm>
                <a:off x="-1" y="-1"/>
                <a:ext cx="374083" cy="693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519"/>
                    </a:moveTo>
                    <a:lnTo>
                      <a:pt x="10800" y="7519"/>
                    </a:lnTo>
                    <a:lnTo>
                      <a:pt x="10800" y="0"/>
                    </a:lnTo>
                    <a:lnTo>
                      <a:pt x="3720" y="0"/>
                    </a:lnTo>
                    <a:lnTo>
                      <a:pt x="3720" y="7519"/>
                    </a:lnTo>
                    <a:lnTo>
                      <a:pt x="0" y="7519"/>
                    </a:lnTo>
                    <a:lnTo>
                      <a:pt x="0" y="13337"/>
                    </a:lnTo>
                    <a:lnTo>
                      <a:pt x="10800" y="13337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7519"/>
                    </a:lnTo>
                    <a:close/>
                  </a:path>
                </a:pathLst>
              </a:cu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4" name="Square"/>
              <p:cNvSpPr/>
              <p:nvPr/>
            </p:nvSpPr>
            <p:spPr>
              <a:xfrm>
                <a:off x="374079" y="53681"/>
                <a:ext cx="187036" cy="18703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5" name="Rectangle"/>
              <p:cNvSpPr/>
              <p:nvPr/>
            </p:nvSpPr>
            <p:spPr>
              <a:xfrm>
                <a:off x="748145" y="1386078"/>
                <a:ext cx="374081" cy="163325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6" name="Rectangle"/>
              <p:cNvSpPr/>
              <p:nvPr/>
            </p:nvSpPr>
            <p:spPr>
              <a:xfrm>
                <a:off x="1122223" y="1549972"/>
                <a:ext cx="374069" cy="18703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7" name="Rectangle"/>
              <p:cNvSpPr/>
              <p:nvPr/>
            </p:nvSpPr>
            <p:spPr>
              <a:xfrm>
                <a:off x="1496289" y="1737006"/>
                <a:ext cx="1122226" cy="187049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8" name="Rectangle"/>
              <p:cNvSpPr/>
              <p:nvPr/>
            </p:nvSpPr>
            <p:spPr>
              <a:xfrm>
                <a:off x="2618513" y="1549972"/>
                <a:ext cx="374083" cy="18703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9" name="Rectangle"/>
              <p:cNvSpPr/>
              <p:nvPr/>
            </p:nvSpPr>
            <p:spPr>
              <a:xfrm>
                <a:off x="2992594" y="1362939"/>
                <a:ext cx="374068" cy="18703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0" name="Square"/>
              <p:cNvSpPr/>
              <p:nvPr/>
            </p:nvSpPr>
            <p:spPr>
              <a:xfrm>
                <a:off x="3366659" y="1175894"/>
                <a:ext cx="187036" cy="187048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1" name="Square"/>
              <p:cNvSpPr/>
              <p:nvPr/>
            </p:nvSpPr>
            <p:spPr>
              <a:xfrm>
                <a:off x="3553692" y="988860"/>
                <a:ext cx="187049" cy="18703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09" name="object 62"/>
            <p:cNvGrpSpPr/>
            <p:nvPr/>
          </p:nvGrpSpPr>
          <p:grpSpPr>
            <a:xfrm>
              <a:off x="347305" y="6145"/>
              <a:ext cx="5661018" cy="1270907"/>
              <a:chOff x="0" y="0"/>
              <a:chExt cx="5661017" cy="1270905"/>
            </a:xfrm>
          </p:grpSpPr>
          <p:sp>
            <p:nvSpPr>
              <p:cNvPr id="1203" name="Rectangle"/>
              <p:cNvSpPr/>
              <p:nvPr/>
            </p:nvSpPr>
            <p:spPr>
              <a:xfrm>
                <a:off x="-1" y="1155358"/>
                <a:ext cx="462116" cy="115547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4" name="Shape"/>
              <p:cNvSpPr/>
              <p:nvPr/>
            </p:nvSpPr>
            <p:spPr>
              <a:xfrm>
                <a:off x="346582" y="462050"/>
                <a:ext cx="924259" cy="693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8900" y="7200"/>
                    </a:lnTo>
                    <a:lnTo>
                      <a:pt x="18900" y="3600"/>
                    </a:lnTo>
                    <a:lnTo>
                      <a:pt x="13500" y="3600"/>
                    </a:lnTo>
                    <a:lnTo>
                      <a:pt x="13500" y="0"/>
                    </a:lnTo>
                    <a:lnTo>
                      <a:pt x="2700" y="0"/>
                    </a:lnTo>
                    <a:lnTo>
                      <a:pt x="27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2700" y="7200"/>
                    </a:ln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14400"/>
                    </a:lnTo>
                    <a:lnTo>
                      <a:pt x="5400" y="14400"/>
                    </a:lnTo>
                    <a:lnTo>
                      <a:pt x="5400" y="18000"/>
                    </a:lnTo>
                    <a:lnTo>
                      <a:pt x="10800" y="18000"/>
                    </a:lnTo>
                    <a:lnTo>
                      <a:pt x="10800" y="14400"/>
                    </a:lnTo>
                    <a:lnTo>
                      <a:pt x="13500" y="14400"/>
                    </a:lnTo>
                    <a:lnTo>
                      <a:pt x="13500" y="18000"/>
                    </a:lnTo>
                    <a:lnTo>
                      <a:pt x="10800" y="18000"/>
                    </a:lnTo>
                    <a:lnTo>
                      <a:pt x="10800" y="21600"/>
                    </a:lnTo>
                    <a:lnTo>
                      <a:pt x="18900" y="21600"/>
                    </a:lnTo>
                    <a:lnTo>
                      <a:pt x="18900" y="18000"/>
                    </a:lnTo>
                    <a:lnTo>
                      <a:pt x="21600" y="180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5" name="Shape"/>
              <p:cNvSpPr/>
              <p:nvPr/>
            </p:nvSpPr>
            <p:spPr>
              <a:xfrm>
                <a:off x="462112" y="-1"/>
                <a:ext cx="3812535" cy="1155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6478"/>
                    </a:moveTo>
                    <a:lnTo>
                      <a:pt x="20945" y="6478"/>
                    </a:lnTo>
                    <a:lnTo>
                      <a:pt x="20945" y="8638"/>
                    </a:lnTo>
                    <a:lnTo>
                      <a:pt x="20291" y="8638"/>
                    </a:lnTo>
                    <a:lnTo>
                      <a:pt x="20291" y="6485"/>
                    </a:lnTo>
                    <a:lnTo>
                      <a:pt x="20945" y="6485"/>
                    </a:lnTo>
                    <a:lnTo>
                      <a:pt x="20945" y="0"/>
                    </a:lnTo>
                    <a:lnTo>
                      <a:pt x="655" y="0"/>
                    </a:lnTo>
                    <a:lnTo>
                      <a:pt x="655" y="8"/>
                    </a:lnTo>
                    <a:lnTo>
                      <a:pt x="0" y="8"/>
                    </a:lnTo>
                    <a:lnTo>
                      <a:pt x="0" y="6485"/>
                    </a:lnTo>
                    <a:lnTo>
                      <a:pt x="4582" y="6485"/>
                    </a:lnTo>
                    <a:lnTo>
                      <a:pt x="4582" y="8638"/>
                    </a:lnTo>
                    <a:lnTo>
                      <a:pt x="3927" y="8638"/>
                    </a:lnTo>
                    <a:lnTo>
                      <a:pt x="3927" y="10798"/>
                    </a:lnTo>
                    <a:lnTo>
                      <a:pt x="5236" y="10798"/>
                    </a:lnTo>
                    <a:lnTo>
                      <a:pt x="5236" y="8638"/>
                    </a:lnTo>
                    <a:lnTo>
                      <a:pt x="5891" y="8638"/>
                    </a:lnTo>
                    <a:lnTo>
                      <a:pt x="5891" y="6485"/>
                    </a:lnTo>
                    <a:lnTo>
                      <a:pt x="13745" y="6485"/>
                    </a:lnTo>
                    <a:lnTo>
                      <a:pt x="13745" y="8638"/>
                    </a:lnTo>
                    <a:lnTo>
                      <a:pt x="14400" y="8638"/>
                    </a:lnTo>
                    <a:lnTo>
                      <a:pt x="14400" y="12959"/>
                    </a:lnTo>
                    <a:lnTo>
                      <a:pt x="15055" y="12959"/>
                    </a:lnTo>
                    <a:lnTo>
                      <a:pt x="15055" y="15119"/>
                    </a:lnTo>
                    <a:lnTo>
                      <a:pt x="17018" y="15119"/>
                    </a:lnTo>
                    <a:lnTo>
                      <a:pt x="17018" y="10798"/>
                    </a:lnTo>
                    <a:lnTo>
                      <a:pt x="16364" y="10798"/>
                    </a:lnTo>
                    <a:lnTo>
                      <a:pt x="16364" y="8638"/>
                    </a:lnTo>
                    <a:lnTo>
                      <a:pt x="15709" y="8638"/>
                    </a:lnTo>
                    <a:lnTo>
                      <a:pt x="15709" y="6485"/>
                    </a:lnTo>
                    <a:lnTo>
                      <a:pt x="17018" y="6485"/>
                    </a:lnTo>
                    <a:lnTo>
                      <a:pt x="17018" y="8638"/>
                    </a:lnTo>
                    <a:lnTo>
                      <a:pt x="18327" y="8638"/>
                    </a:lnTo>
                    <a:lnTo>
                      <a:pt x="18327" y="6485"/>
                    </a:lnTo>
                    <a:lnTo>
                      <a:pt x="18982" y="6485"/>
                    </a:lnTo>
                    <a:lnTo>
                      <a:pt x="18982" y="8638"/>
                    </a:lnTo>
                    <a:lnTo>
                      <a:pt x="18327" y="8638"/>
                    </a:lnTo>
                    <a:lnTo>
                      <a:pt x="18327" y="10798"/>
                    </a:lnTo>
                    <a:lnTo>
                      <a:pt x="17673" y="10798"/>
                    </a:lnTo>
                    <a:lnTo>
                      <a:pt x="17673" y="12959"/>
                    </a:lnTo>
                    <a:lnTo>
                      <a:pt x="18982" y="12959"/>
                    </a:lnTo>
                    <a:lnTo>
                      <a:pt x="18982" y="17279"/>
                    </a:lnTo>
                    <a:lnTo>
                      <a:pt x="18327" y="17279"/>
                    </a:lnTo>
                    <a:lnTo>
                      <a:pt x="18327" y="19440"/>
                    </a:lnTo>
                    <a:lnTo>
                      <a:pt x="17673" y="19440"/>
                    </a:lnTo>
                    <a:lnTo>
                      <a:pt x="17673" y="21600"/>
                    </a:lnTo>
                    <a:lnTo>
                      <a:pt x="19636" y="21600"/>
                    </a:lnTo>
                    <a:lnTo>
                      <a:pt x="19636" y="19440"/>
                    </a:lnTo>
                    <a:lnTo>
                      <a:pt x="20945" y="19440"/>
                    </a:lnTo>
                    <a:lnTo>
                      <a:pt x="20945" y="17279"/>
                    </a:lnTo>
                    <a:lnTo>
                      <a:pt x="20291" y="17279"/>
                    </a:lnTo>
                    <a:lnTo>
                      <a:pt x="20291" y="15119"/>
                    </a:lnTo>
                    <a:lnTo>
                      <a:pt x="20945" y="15119"/>
                    </a:lnTo>
                    <a:lnTo>
                      <a:pt x="20945" y="12959"/>
                    </a:lnTo>
                    <a:lnTo>
                      <a:pt x="21600" y="12959"/>
                    </a:lnTo>
                    <a:lnTo>
                      <a:pt x="21600" y="64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Rectangle"/>
              <p:cNvSpPr/>
              <p:nvPr/>
            </p:nvSpPr>
            <p:spPr>
              <a:xfrm>
                <a:off x="4159112" y="808698"/>
                <a:ext cx="231067" cy="115561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7" name="Shape"/>
              <p:cNvSpPr/>
              <p:nvPr/>
            </p:nvSpPr>
            <p:spPr>
              <a:xfrm>
                <a:off x="4621241" y="577862"/>
                <a:ext cx="924245" cy="577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78"/>
                    </a:moveTo>
                    <a:lnTo>
                      <a:pt x="18900" y="17278"/>
                    </a:lnTo>
                    <a:lnTo>
                      <a:pt x="18900" y="8634"/>
                    </a:lnTo>
                    <a:lnTo>
                      <a:pt x="16200" y="8634"/>
                    </a:lnTo>
                    <a:lnTo>
                      <a:pt x="16200" y="4312"/>
                    </a:lnTo>
                    <a:lnTo>
                      <a:pt x="10800" y="4312"/>
                    </a:lnTo>
                    <a:lnTo>
                      <a:pt x="10800" y="8634"/>
                    </a:lnTo>
                    <a:lnTo>
                      <a:pt x="8100" y="8634"/>
                    </a:lnTo>
                    <a:lnTo>
                      <a:pt x="8100" y="4320"/>
                    </a:lnTo>
                    <a:lnTo>
                      <a:pt x="10800" y="4320"/>
                    </a:lnTo>
                    <a:lnTo>
                      <a:pt x="10800" y="0"/>
                    </a:lnTo>
                    <a:lnTo>
                      <a:pt x="2700" y="0"/>
                    </a:lnTo>
                    <a:lnTo>
                      <a:pt x="2700" y="4312"/>
                    </a:lnTo>
                    <a:lnTo>
                      <a:pt x="0" y="4312"/>
                    </a:lnTo>
                    <a:lnTo>
                      <a:pt x="0" y="17278"/>
                    </a:lnTo>
                    <a:lnTo>
                      <a:pt x="5400" y="17278"/>
                    </a:lnTo>
                    <a:lnTo>
                      <a:pt x="5400" y="12956"/>
                    </a:lnTo>
                    <a:lnTo>
                      <a:pt x="8100" y="12956"/>
                    </a:lnTo>
                    <a:lnTo>
                      <a:pt x="8100" y="17278"/>
                    </a:lnTo>
                    <a:lnTo>
                      <a:pt x="5400" y="17278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8" name="Square"/>
              <p:cNvSpPr/>
              <p:nvPr/>
            </p:nvSpPr>
            <p:spPr>
              <a:xfrm>
                <a:off x="5545483" y="1155358"/>
                <a:ext cx="115535" cy="115547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46" name="object 63"/>
            <p:cNvGrpSpPr/>
            <p:nvPr/>
          </p:nvGrpSpPr>
          <p:grpSpPr>
            <a:xfrm>
              <a:off x="116242" y="0"/>
              <a:ext cx="5661018" cy="1277055"/>
              <a:chOff x="0" y="0"/>
              <a:chExt cx="5661017" cy="1277053"/>
            </a:xfrm>
          </p:grpSpPr>
          <p:sp>
            <p:nvSpPr>
              <p:cNvPr id="1210" name="Rectangle"/>
              <p:cNvSpPr/>
              <p:nvPr/>
            </p:nvSpPr>
            <p:spPr>
              <a:xfrm>
                <a:off x="-1" y="1161468"/>
                <a:ext cx="23106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1" name="Rectangle"/>
              <p:cNvSpPr/>
              <p:nvPr/>
            </p:nvSpPr>
            <p:spPr>
              <a:xfrm>
                <a:off x="231062" y="1045974"/>
                <a:ext cx="34658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2" name="Shape"/>
              <p:cNvSpPr/>
              <p:nvPr/>
            </p:nvSpPr>
            <p:spPr>
              <a:xfrm>
                <a:off x="462127" y="468516"/>
                <a:ext cx="346586" cy="577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78"/>
                    </a:moveTo>
                    <a:lnTo>
                      <a:pt x="14400" y="17278"/>
                    </a:lnTo>
                    <a:lnTo>
                      <a:pt x="14400" y="12955"/>
                    </a:lnTo>
                    <a:lnTo>
                      <a:pt x="7199" y="12955"/>
                    </a:lnTo>
                    <a:lnTo>
                      <a:pt x="7199" y="4320"/>
                    </a:lnTo>
                    <a:lnTo>
                      <a:pt x="14400" y="4320"/>
                    </a:lnTo>
                    <a:lnTo>
                      <a:pt x="14400" y="0"/>
                    </a:lnTo>
                    <a:lnTo>
                      <a:pt x="7199" y="0"/>
                    </a:lnTo>
                    <a:lnTo>
                      <a:pt x="7199" y="4310"/>
                    </a:lnTo>
                    <a:lnTo>
                      <a:pt x="0" y="4310"/>
                    </a:lnTo>
                    <a:lnTo>
                      <a:pt x="0" y="17278"/>
                    </a:lnTo>
                    <a:lnTo>
                      <a:pt x="7199" y="17278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3" name="Rectangle"/>
              <p:cNvSpPr/>
              <p:nvPr/>
            </p:nvSpPr>
            <p:spPr>
              <a:xfrm>
                <a:off x="808710" y="1045974"/>
                <a:ext cx="231067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4" name="Shape"/>
              <p:cNvSpPr/>
              <p:nvPr/>
            </p:nvSpPr>
            <p:spPr>
              <a:xfrm>
                <a:off x="808710" y="5994"/>
                <a:ext cx="346599" cy="231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14"/>
                    </a:lnTo>
                    <a:lnTo>
                      <a:pt x="7200" y="14"/>
                    </a:lnTo>
                    <a:lnTo>
                      <a:pt x="7200" y="52"/>
                    </a:lnTo>
                    <a:lnTo>
                      <a:pt x="14400" y="52"/>
                    </a:lnTo>
                    <a:lnTo>
                      <a:pt x="14400" y="10801"/>
                    </a:lnTo>
                    <a:lnTo>
                      <a:pt x="7200" y="10801"/>
                    </a:lnTo>
                    <a:lnTo>
                      <a:pt x="7200" y="52"/>
                    </a:lnTo>
                    <a:lnTo>
                      <a:pt x="0" y="52"/>
                    </a:lnTo>
                    <a:lnTo>
                      <a:pt x="0" y="10847"/>
                    </a:lnTo>
                    <a:lnTo>
                      <a:pt x="7200" y="10847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5" name="Shape"/>
              <p:cNvSpPr/>
              <p:nvPr/>
            </p:nvSpPr>
            <p:spPr>
              <a:xfrm>
                <a:off x="1155306" y="237095"/>
                <a:ext cx="346599" cy="231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4400" y="10801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1"/>
                    </a:lnTo>
                    <a:lnTo>
                      <a:pt x="7200" y="10801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6" name="Shape"/>
              <p:cNvSpPr/>
              <p:nvPr/>
            </p:nvSpPr>
            <p:spPr>
              <a:xfrm>
                <a:off x="1039774" y="699300"/>
                <a:ext cx="693194" cy="577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8000" y="1296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12960"/>
                    </a:lnTo>
                    <a:lnTo>
                      <a:pt x="10800" y="12960"/>
                    </a:lnTo>
                    <a:lnTo>
                      <a:pt x="1080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18000" y="21600"/>
                    </a:lnTo>
                    <a:lnTo>
                      <a:pt x="1800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7" name="Rectangle"/>
              <p:cNvSpPr/>
              <p:nvPr/>
            </p:nvSpPr>
            <p:spPr>
              <a:xfrm>
                <a:off x="1617433" y="0"/>
                <a:ext cx="115535" cy="12702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8" name="Rectangle"/>
              <p:cNvSpPr/>
              <p:nvPr/>
            </p:nvSpPr>
            <p:spPr>
              <a:xfrm>
                <a:off x="1848497" y="1045974"/>
                <a:ext cx="231067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9" name="Shape"/>
              <p:cNvSpPr/>
              <p:nvPr/>
            </p:nvSpPr>
            <p:spPr>
              <a:xfrm>
                <a:off x="1732964" y="468516"/>
                <a:ext cx="346600" cy="577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4310"/>
                    </a:lnTo>
                    <a:lnTo>
                      <a:pt x="0" y="431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2955"/>
                    </a:lnTo>
                    <a:lnTo>
                      <a:pt x="14400" y="12955"/>
                    </a:lnTo>
                    <a:lnTo>
                      <a:pt x="14400" y="8633"/>
                    </a:lnTo>
                    <a:lnTo>
                      <a:pt x="7200" y="8633"/>
                    </a:lnTo>
                    <a:lnTo>
                      <a:pt x="72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0" name="Rectangle"/>
              <p:cNvSpPr/>
              <p:nvPr/>
            </p:nvSpPr>
            <p:spPr>
              <a:xfrm>
                <a:off x="1732964" y="6552"/>
                <a:ext cx="346599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1" name="Square"/>
              <p:cNvSpPr/>
              <p:nvPr/>
            </p:nvSpPr>
            <p:spPr>
              <a:xfrm>
                <a:off x="2079562" y="930478"/>
                <a:ext cx="115522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2" name="Rectangle"/>
              <p:cNvSpPr/>
              <p:nvPr/>
            </p:nvSpPr>
            <p:spPr>
              <a:xfrm>
                <a:off x="2079562" y="0"/>
                <a:ext cx="115522" cy="12702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3" name="Rectangle"/>
              <p:cNvSpPr/>
              <p:nvPr/>
            </p:nvSpPr>
            <p:spPr>
              <a:xfrm>
                <a:off x="2195080" y="699503"/>
                <a:ext cx="115535" cy="23097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4" name="Square"/>
              <p:cNvSpPr/>
              <p:nvPr/>
            </p:nvSpPr>
            <p:spPr>
              <a:xfrm>
                <a:off x="2310613" y="584009"/>
                <a:ext cx="115535" cy="11549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5" name="Rectangle"/>
              <p:cNvSpPr/>
              <p:nvPr/>
            </p:nvSpPr>
            <p:spPr>
              <a:xfrm>
                <a:off x="2079562" y="122046"/>
                <a:ext cx="34658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2310613" y="930478"/>
                <a:ext cx="231067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7" name="Square"/>
              <p:cNvSpPr/>
              <p:nvPr/>
            </p:nvSpPr>
            <p:spPr>
              <a:xfrm>
                <a:off x="2541678" y="814998"/>
                <a:ext cx="115535" cy="11548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8" name="Square"/>
              <p:cNvSpPr/>
              <p:nvPr/>
            </p:nvSpPr>
            <p:spPr>
              <a:xfrm>
                <a:off x="2541678" y="584009"/>
                <a:ext cx="115535" cy="11549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9" name="Rectangle"/>
              <p:cNvSpPr/>
              <p:nvPr/>
            </p:nvSpPr>
            <p:spPr>
              <a:xfrm>
                <a:off x="2426145" y="237540"/>
                <a:ext cx="23106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0" name="Square"/>
              <p:cNvSpPr/>
              <p:nvPr/>
            </p:nvSpPr>
            <p:spPr>
              <a:xfrm>
                <a:off x="2541678" y="6552"/>
                <a:ext cx="115535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1" name="Square"/>
              <p:cNvSpPr/>
              <p:nvPr/>
            </p:nvSpPr>
            <p:spPr>
              <a:xfrm>
                <a:off x="2888273" y="930478"/>
                <a:ext cx="115535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2" name="Rectangle"/>
              <p:cNvSpPr/>
              <p:nvPr/>
            </p:nvSpPr>
            <p:spPr>
              <a:xfrm>
                <a:off x="2079562" y="1161506"/>
                <a:ext cx="1501905" cy="11554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3" name="Shape"/>
              <p:cNvSpPr/>
              <p:nvPr/>
            </p:nvSpPr>
            <p:spPr>
              <a:xfrm>
                <a:off x="2888273" y="5993"/>
                <a:ext cx="808726" cy="924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2343" y="18900"/>
                    </a:lnTo>
                    <a:lnTo>
                      <a:pt x="12343" y="16200"/>
                    </a:lnTo>
                    <a:lnTo>
                      <a:pt x="9257" y="16200"/>
                    </a:lnTo>
                    <a:lnTo>
                      <a:pt x="9257" y="10800"/>
                    </a:lnTo>
                    <a:lnTo>
                      <a:pt x="6171" y="10800"/>
                    </a:lnTo>
                    <a:lnTo>
                      <a:pt x="6171" y="2700"/>
                    </a:lnTo>
                    <a:lnTo>
                      <a:pt x="9257" y="2700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2700"/>
                    </a:lnTo>
                    <a:lnTo>
                      <a:pt x="0" y="2700"/>
                    </a:lnTo>
                    <a:lnTo>
                      <a:pt x="0" y="10800"/>
                    </a:lnTo>
                    <a:lnTo>
                      <a:pt x="3086" y="10800"/>
                    </a:lnTo>
                    <a:lnTo>
                      <a:pt x="3086" y="16200"/>
                    </a:lnTo>
                    <a:lnTo>
                      <a:pt x="6171" y="16200"/>
                    </a:lnTo>
                    <a:lnTo>
                      <a:pt x="6171" y="18900"/>
                    </a:ln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4" name="Square"/>
              <p:cNvSpPr/>
              <p:nvPr/>
            </p:nvSpPr>
            <p:spPr>
              <a:xfrm>
                <a:off x="3696996" y="1045949"/>
                <a:ext cx="115522" cy="1155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5" name="Shape"/>
              <p:cNvSpPr/>
              <p:nvPr/>
            </p:nvSpPr>
            <p:spPr>
              <a:xfrm>
                <a:off x="3581465" y="468516"/>
                <a:ext cx="346586" cy="346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87"/>
                    </a:lnTo>
                    <a:lnTo>
                      <a:pt x="7200" y="718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7200" y="7203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4394"/>
                    </a:lnTo>
                    <a:lnTo>
                      <a:pt x="14400" y="14394"/>
                    </a:lnTo>
                    <a:lnTo>
                      <a:pt x="14400" y="7203"/>
                    </a:lnTo>
                    <a:lnTo>
                      <a:pt x="21600" y="72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6" name="Shape"/>
              <p:cNvSpPr/>
              <p:nvPr/>
            </p:nvSpPr>
            <p:spPr>
              <a:xfrm>
                <a:off x="3812516" y="814998"/>
                <a:ext cx="231067" cy="230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93"/>
                    </a:lnTo>
                    <a:lnTo>
                      <a:pt x="0" y="10793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1"/>
                    </a:lnTo>
                    <a:lnTo>
                      <a:pt x="21600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7" name="Square"/>
              <p:cNvSpPr/>
              <p:nvPr/>
            </p:nvSpPr>
            <p:spPr>
              <a:xfrm>
                <a:off x="3928047" y="353035"/>
                <a:ext cx="115535" cy="11548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8" name="Rectangle"/>
              <p:cNvSpPr/>
              <p:nvPr/>
            </p:nvSpPr>
            <p:spPr>
              <a:xfrm>
                <a:off x="3812516" y="1161506"/>
                <a:ext cx="808727" cy="11554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9" name="Shape"/>
              <p:cNvSpPr/>
              <p:nvPr/>
            </p:nvSpPr>
            <p:spPr>
              <a:xfrm>
                <a:off x="4159113" y="814997"/>
                <a:ext cx="462132" cy="346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94"/>
                    </a:moveTo>
                    <a:lnTo>
                      <a:pt x="10800" y="7194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7199"/>
                    </a:lnTo>
                    <a:lnTo>
                      <a:pt x="10800" y="7199"/>
                    </a:lnTo>
                    <a:lnTo>
                      <a:pt x="10800" y="14397"/>
                    </a:lnTo>
                    <a:lnTo>
                      <a:pt x="0" y="14397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97"/>
                    </a:lnTo>
                    <a:lnTo>
                      <a:pt x="21600" y="14397"/>
                    </a:lnTo>
                    <a:lnTo>
                      <a:pt x="21600" y="7194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0" name="Square"/>
              <p:cNvSpPr/>
              <p:nvPr/>
            </p:nvSpPr>
            <p:spPr>
              <a:xfrm>
                <a:off x="4505709" y="699503"/>
                <a:ext cx="115535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1" name="Rectangle"/>
              <p:cNvSpPr/>
              <p:nvPr/>
            </p:nvSpPr>
            <p:spPr>
              <a:xfrm>
                <a:off x="4736774" y="699503"/>
                <a:ext cx="115534" cy="34647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2" name="Square"/>
              <p:cNvSpPr/>
              <p:nvPr/>
            </p:nvSpPr>
            <p:spPr>
              <a:xfrm>
                <a:off x="4852305" y="584009"/>
                <a:ext cx="115535" cy="11549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3" name="Rectangle"/>
              <p:cNvSpPr/>
              <p:nvPr/>
            </p:nvSpPr>
            <p:spPr>
              <a:xfrm>
                <a:off x="4852305" y="1045974"/>
                <a:ext cx="231067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4" name="Square"/>
              <p:cNvSpPr/>
              <p:nvPr/>
            </p:nvSpPr>
            <p:spPr>
              <a:xfrm>
                <a:off x="5083368" y="930478"/>
                <a:ext cx="115535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5" name="Rectangle"/>
              <p:cNvSpPr/>
              <p:nvPr/>
            </p:nvSpPr>
            <p:spPr>
              <a:xfrm>
                <a:off x="5083368" y="1161468"/>
                <a:ext cx="577650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54" name="object 64"/>
            <p:cNvGrpSpPr/>
            <p:nvPr/>
          </p:nvGrpSpPr>
          <p:grpSpPr>
            <a:xfrm>
              <a:off x="710" y="-2"/>
              <a:ext cx="6123147" cy="1392600"/>
              <a:chOff x="0" y="-1"/>
              <a:chExt cx="6123146" cy="1392599"/>
            </a:xfrm>
          </p:grpSpPr>
          <p:sp>
            <p:nvSpPr>
              <p:cNvPr id="1247" name="Square"/>
              <p:cNvSpPr/>
              <p:nvPr/>
            </p:nvSpPr>
            <p:spPr>
              <a:xfrm>
                <a:off x="577659" y="468516"/>
                <a:ext cx="115522" cy="11549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8" name="Shape"/>
              <p:cNvSpPr/>
              <p:nvPr/>
            </p:nvSpPr>
            <p:spPr>
              <a:xfrm>
                <a:off x="693178" y="5993"/>
                <a:ext cx="577663" cy="46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2960" y="10800"/>
                    </a:lnTo>
                    <a:lnTo>
                      <a:pt x="12960" y="5400"/>
                    </a:lnTo>
                    <a:lnTo>
                      <a:pt x="8640" y="5400"/>
                    </a:lnTo>
                    <a:lnTo>
                      <a:pt x="8640" y="26"/>
                    </a:lnTo>
                    <a:lnTo>
                      <a:pt x="12960" y="26"/>
                    </a:lnTo>
                    <a:lnTo>
                      <a:pt x="12960" y="7"/>
                    </a:lnTo>
                    <a:lnTo>
                      <a:pt x="8640" y="7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8640" y="21600"/>
                    </a:lnTo>
                    <a:lnTo>
                      <a:pt x="864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9" name="Square"/>
              <p:cNvSpPr/>
              <p:nvPr/>
            </p:nvSpPr>
            <p:spPr>
              <a:xfrm>
                <a:off x="1270838" y="353035"/>
                <a:ext cx="115535" cy="11548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0" name="Rectangle"/>
              <p:cNvSpPr/>
              <p:nvPr/>
            </p:nvSpPr>
            <p:spPr>
              <a:xfrm>
                <a:off x="1617433" y="-2"/>
                <a:ext cx="115535" cy="12702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1" name="Shape"/>
              <p:cNvSpPr/>
              <p:nvPr/>
            </p:nvSpPr>
            <p:spPr>
              <a:xfrm>
                <a:off x="1617433" y="6550"/>
                <a:ext cx="924247" cy="1039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791"/>
                    </a:moveTo>
                    <a:lnTo>
                      <a:pt x="13500" y="4791"/>
                    </a:lnTo>
                    <a:lnTo>
                      <a:pt x="13500" y="2390"/>
                    </a:lnTo>
                    <a:lnTo>
                      <a:pt x="5400" y="2390"/>
                    </a:lnTo>
                    <a:lnTo>
                      <a:pt x="5400" y="0"/>
                    </a:lnTo>
                    <a:lnTo>
                      <a:pt x="2700" y="0"/>
                    </a:lnTo>
                    <a:lnTo>
                      <a:pt x="2700" y="2400"/>
                    </a:lnTo>
                    <a:lnTo>
                      <a:pt x="5400" y="2400"/>
                    </a:lnTo>
                    <a:lnTo>
                      <a:pt x="5400" y="4791"/>
                    </a:lnTo>
                    <a:lnTo>
                      <a:pt x="8100" y="4791"/>
                    </a:lnTo>
                    <a:lnTo>
                      <a:pt x="8100" y="7192"/>
                    </a:lnTo>
                    <a:lnTo>
                      <a:pt x="5400" y="7192"/>
                    </a:lnTo>
                    <a:lnTo>
                      <a:pt x="5400" y="9594"/>
                    </a:lnTo>
                    <a:lnTo>
                      <a:pt x="2700" y="9594"/>
                    </a:lnTo>
                    <a:lnTo>
                      <a:pt x="2700" y="11995"/>
                    </a:lnTo>
                    <a:lnTo>
                      <a:pt x="0" y="11995"/>
                    </a:lnTo>
                    <a:lnTo>
                      <a:pt x="0" y="14396"/>
                    </a:lnTo>
                    <a:lnTo>
                      <a:pt x="2700" y="14396"/>
                    </a:lnTo>
                    <a:lnTo>
                      <a:pt x="2700" y="21600"/>
                    </a:lnTo>
                    <a:lnTo>
                      <a:pt x="5400" y="21600"/>
                    </a:lnTo>
                    <a:lnTo>
                      <a:pt x="5400" y="11995"/>
                    </a:lnTo>
                    <a:lnTo>
                      <a:pt x="8100" y="11995"/>
                    </a:lnTo>
                    <a:lnTo>
                      <a:pt x="8100" y="9594"/>
                    </a:lnTo>
                    <a:lnTo>
                      <a:pt x="13500" y="9594"/>
                    </a:lnTo>
                    <a:lnTo>
                      <a:pt x="13500" y="7192"/>
                    </a:lnTo>
                    <a:lnTo>
                      <a:pt x="21600" y="7192"/>
                    </a:lnTo>
                    <a:lnTo>
                      <a:pt x="21600" y="4791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2" name="Shape"/>
              <p:cNvSpPr/>
              <p:nvPr/>
            </p:nvSpPr>
            <p:spPr>
              <a:xfrm>
                <a:off x="2541677" y="5993"/>
                <a:ext cx="808726" cy="924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8514" y="18900"/>
                    </a:lnTo>
                    <a:lnTo>
                      <a:pt x="18514" y="16200"/>
                    </a:lnTo>
                    <a:lnTo>
                      <a:pt x="15429" y="16200"/>
                    </a:lnTo>
                    <a:lnTo>
                      <a:pt x="15429" y="10800"/>
                    </a:lnTo>
                    <a:lnTo>
                      <a:pt x="12343" y="10800"/>
                    </a:lnTo>
                    <a:lnTo>
                      <a:pt x="12343" y="2700"/>
                    </a:lnTo>
                    <a:lnTo>
                      <a:pt x="15429" y="2700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8100"/>
                    </a:lnTo>
                    <a:lnTo>
                      <a:pt x="0" y="8100"/>
                    </a:lnTo>
                    <a:lnTo>
                      <a:pt x="0" y="10800"/>
                    </a:lnTo>
                    <a:lnTo>
                      <a:pt x="6171" y="10800"/>
                    </a:lnTo>
                    <a:lnTo>
                      <a:pt x="6171" y="13500"/>
                    </a:lnTo>
                    <a:lnTo>
                      <a:pt x="9257" y="13500"/>
                    </a:lnTo>
                    <a:lnTo>
                      <a:pt x="9257" y="16200"/>
                    </a:lnTo>
                    <a:lnTo>
                      <a:pt x="12343" y="16200"/>
                    </a:lnTo>
                    <a:lnTo>
                      <a:pt x="12343" y="18900"/>
                    </a:lnTo>
                    <a:lnTo>
                      <a:pt x="15429" y="18900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3" name="Shape"/>
              <p:cNvSpPr/>
              <p:nvPr/>
            </p:nvSpPr>
            <p:spPr>
              <a:xfrm>
                <a:off x="0" y="584009"/>
                <a:ext cx="6123147" cy="808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513"/>
                    </a:moveTo>
                    <a:lnTo>
                      <a:pt x="20785" y="18513"/>
                    </a:lnTo>
                    <a:lnTo>
                      <a:pt x="20785" y="15426"/>
                    </a:lnTo>
                    <a:lnTo>
                      <a:pt x="20377" y="15426"/>
                    </a:lnTo>
                    <a:lnTo>
                      <a:pt x="20377" y="18513"/>
                    </a:lnTo>
                    <a:lnTo>
                      <a:pt x="18340" y="18513"/>
                    </a:lnTo>
                    <a:lnTo>
                      <a:pt x="18340" y="15426"/>
                    </a:lnTo>
                    <a:lnTo>
                      <a:pt x="17525" y="15426"/>
                    </a:lnTo>
                    <a:lnTo>
                      <a:pt x="17525" y="12340"/>
                    </a:lnTo>
                    <a:lnTo>
                      <a:pt x="17117" y="12340"/>
                    </a:lnTo>
                    <a:lnTo>
                      <a:pt x="17117" y="3085"/>
                    </a:lnTo>
                    <a:lnTo>
                      <a:pt x="17525" y="3085"/>
                    </a:lnTo>
                    <a:lnTo>
                      <a:pt x="17525" y="0"/>
                    </a:lnTo>
                    <a:lnTo>
                      <a:pt x="17117" y="0"/>
                    </a:lnTo>
                    <a:lnTo>
                      <a:pt x="17117" y="3080"/>
                    </a:lnTo>
                    <a:lnTo>
                      <a:pt x="16709" y="3080"/>
                    </a:lnTo>
                    <a:lnTo>
                      <a:pt x="16709" y="12340"/>
                    </a:lnTo>
                    <a:lnTo>
                      <a:pt x="16302" y="12340"/>
                    </a:lnTo>
                    <a:lnTo>
                      <a:pt x="16302" y="15426"/>
                    </a:lnTo>
                    <a:lnTo>
                      <a:pt x="16709" y="15426"/>
                    </a:lnTo>
                    <a:lnTo>
                      <a:pt x="16709" y="18513"/>
                    </a:lnTo>
                    <a:lnTo>
                      <a:pt x="13857" y="18513"/>
                    </a:lnTo>
                    <a:lnTo>
                      <a:pt x="13857" y="15426"/>
                    </a:lnTo>
                    <a:lnTo>
                      <a:pt x="13449" y="15426"/>
                    </a:lnTo>
                    <a:lnTo>
                      <a:pt x="13449" y="12340"/>
                    </a:lnTo>
                    <a:lnTo>
                      <a:pt x="13857" y="12340"/>
                    </a:lnTo>
                    <a:lnTo>
                      <a:pt x="13857" y="9253"/>
                    </a:lnTo>
                    <a:lnTo>
                      <a:pt x="14264" y="9253"/>
                    </a:lnTo>
                    <a:lnTo>
                      <a:pt x="14264" y="6170"/>
                    </a:lnTo>
                    <a:lnTo>
                      <a:pt x="14672" y="6170"/>
                    </a:lnTo>
                    <a:lnTo>
                      <a:pt x="14672" y="3085"/>
                    </a:lnTo>
                    <a:lnTo>
                      <a:pt x="14264" y="3085"/>
                    </a:lnTo>
                    <a:lnTo>
                      <a:pt x="14264" y="6166"/>
                    </a:lnTo>
                    <a:lnTo>
                      <a:pt x="13449" y="6166"/>
                    </a:lnTo>
                    <a:lnTo>
                      <a:pt x="13449" y="9253"/>
                    </a:lnTo>
                    <a:lnTo>
                      <a:pt x="11819" y="9253"/>
                    </a:lnTo>
                    <a:lnTo>
                      <a:pt x="11819" y="12340"/>
                    </a:lnTo>
                    <a:lnTo>
                      <a:pt x="12634" y="12340"/>
                    </a:lnTo>
                    <a:lnTo>
                      <a:pt x="12634" y="15426"/>
                    </a:lnTo>
                    <a:lnTo>
                      <a:pt x="13042" y="15426"/>
                    </a:lnTo>
                    <a:lnTo>
                      <a:pt x="13042" y="18513"/>
                    </a:lnTo>
                    <a:lnTo>
                      <a:pt x="7743" y="18513"/>
                    </a:lnTo>
                    <a:lnTo>
                      <a:pt x="7743" y="15426"/>
                    </a:lnTo>
                    <a:lnTo>
                      <a:pt x="6928" y="15426"/>
                    </a:lnTo>
                    <a:lnTo>
                      <a:pt x="6928" y="12340"/>
                    </a:lnTo>
                    <a:lnTo>
                      <a:pt x="6521" y="12340"/>
                    </a:lnTo>
                    <a:lnTo>
                      <a:pt x="6521" y="15426"/>
                    </a:lnTo>
                    <a:lnTo>
                      <a:pt x="6113" y="15426"/>
                    </a:lnTo>
                    <a:lnTo>
                      <a:pt x="6113" y="18513"/>
                    </a:lnTo>
                    <a:lnTo>
                      <a:pt x="4075" y="18513"/>
                    </a:lnTo>
                    <a:lnTo>
                      <a:pt x="4075" y="15426"/>
                    </a:lnTo>
                    <a:lnTo>
                      <a:pt x="3260" y="15426"/>
                    </a:lnTo>
                    <a:lnTo>
                      <a:pt x="3260" y="12340"/>
                    </a:lnTo>
                    <a:lnTo>
                      <a:pt x="2445" y="12340"/>
                    </a:lnTo>
                    <a:lnTo>
                      <a:pt x="2445" y="9255"/>
                    </a:lnTo>
                    <a:lnTo>
                      <a:pt x="2038" y="9255"/>
                    </a:lnTo>
                    <a:lnTo>
                      <a:pt x="2038" y="12341"/>
                    </a:lnTo>
                    <a:lnTo>
                      <a:pt x="2445" y="12341"/>
                    </a:lnTo>
                    <a:lnTo>
                      <a:pt x="2445" y="15426"/>
                    </a:lnTo>
                    <a:lnTo>
                      <a:pt x="2853" y="15426"/>
                    </a:lnTo>
                    <a:lnTo>
                      <a:pt x="2853" y="18513"/>
                    </a:lnTo>
                    <a:lnTo>
                      <a:pt x="0" y="185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513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79" name="object 65"/>
            <p:cNvGrpSpPr/>
            <p:nvPr/>
          </p:nvGrpSpPr>
          <p:grpSpPr>
            <a:xfrm>
              <a:off x="924951" y="-3"/>
              <a:ext cx="5083372" cy="1161473"/>
              <a:chOff x="0" y="0"/>
              <a:chExt cx="5083371" cy="1161471"/>
            </a:xfrm>
          </p:grpSpPr>
          <p:sp>
            <p:nvSpPr>
              <p:cNvPr id="1255" name="Rectangle"/>
              <p:cNvSpPr/>
              <p:nvPr/>
            </p:nvSpPr>
            <p:spPr>
              <a:xfrm>
                <a:off x="-1" y="353033"/>
                <a:ext cx="346598" cy="11548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6" name="Rectangle"/>
              <p:cNvSpPr/>
              <p:nvPr/>
            </p:nvSpPr>
            <p:spPr>
              <a:xfrm>
                <a:off x="346595" y="468515"/>
                <a:ext cx="231066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7" name="Square"/>
              <p:cNvSpPr/>
              <p:nvPr/>
            </p:nvSpPr>
            <p:spPr>
              <a:xfrm>
                <a:off x="577659" y="584010"/>
                <a:ext cx="115535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8" name="Square"/>
              <p:cNvSpPr/>
              <p:nvPr/>
            </p:nvSpPr>
            <p:spPr>
              <a:xfrm>
                <a:off x="577659" y="237540"/>
                <a:ext cx="115535" cy="11549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9" name="Rectangle"/>
              <p:cNvSpPr/>
              <p:nvPr/>
            </p:nvSpPr>
            <p:spPr>
              <a:xfrm>
                <a:off x="577659" y="-1"/>
                <a:ext cx="115535" cy="12702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0" name="Rectangle"/>
              <p:cNvSpPr/>
              <p:nvPr/>
            </p:nvSpPr>
            <p:spPr>
              <a:xfrm>
                <a:off x="1270850" y="353033"/>
                <a:ext cx="346586" cy="11548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1" name="Rectangle"/>
              <p:cNvSpPr/>
              <p:nvPr/>
            </p:nvSpPr>
            <p:spPr>
              <a:xfrm>
                <a:off x="1617433" y="468515"/>
                <a:ext cx="231067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2" name="Square"/>
              <p:cNvSpPr/>
              <p:nvPr/>
            </p:nvSpPr>
            <p:spPr>
              <a:xfrm>
                <a:off x="1848497" y="584010"/>
                <a:ext cx="115535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3" name="Square"/>
              <p:cNvSpPr/>
              <p:nvPr/>
            </p:nvSpPr>
            <p:spPr>
              <a:xfrm>
                <a:off x="1964029" y="699503"/>
                <a:ext cx="115535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4" name="Square"/>
              <p:cNvSpPr/>
              <p:nvPr/>
            </p:nvSpPr>
            <p:spPr>
              <a:xfrm>
                <a:off x="2079562" y="814998"/>
                <a:ext cx="115535" cy="11548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5" name="Rectangle"/>
              <p:cNvSpPr/>
              <p:nvPr/>
            </p:nvSpPr>
            <p:spPr>
              <a:xfrm>
                <a:off x="2772754" y="237540"/>
                <a:ext cx="115534" cy="23097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6" name="Square"/>
              <p:cNvSpPr/>
              <p:nvPr/>
            </p:nvSpPr>
            <p:spPr>
              <a:xfrm>
                <a:off x="2888284" y="468515"/>
                <a:ext cx="115523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7" name="Rectangle"/>
              <p:cNvSpPr/>
              <p:nvPr/>
            </p:nvSpPr>
            <p:spPr>
              <a:xfrm>
                <a:off x="3003805" y="-1"/>
                <a:ext cx="115535" cy="12702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8" name="Square"/>
              <p:cNvSpPr/>
              <p:nvPr/>
            </p:nvSpPr>
            <p:spPr>
              <a:xfrm>
                <a:off x="3234868" y="6552"/>
                <a:ext cx="115535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9" name="Square"/>
              <p:cNvSpPr/>
              <p:nvPr/>
            </p:nvSpPr>
            <p:spPr>
              <a:xfrm>
                <a:off x="3465933" y="353033"/>
                <a:ext cx="115535" cy="11548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0" name="Square"/>
              <p:cNvSpPr/>
              <p:nvPr/>
            </p:nvSpPr>
            <p:spPr>
              <a:xfrm>
                <a:off x="3581465" y="699503"/>
                <a:ext cx="115535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1" name="Shape"/>
              <p:cNvSpPr/>
              <p:nvPr/>
            </p:nvSpPr>
            <p:spPr>
              <a:xfrm>
                <a:off x="3350399" y="6144"/>
                <a:ext cx="346600" cy="346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"/>
                    </a:moveTo>
                    <a:lnTo>
                      <a:pt x="14400" y="25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7200" y="25"/>
                    </a:lnTo>
                    <a:lnTo>
                      <a:pt x="7200" y="7217"/>
                    </a:lnTo>
                    <a:lnTo>
                      <a:pt x="14400" y="7217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25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2" name="Rectangle"/>
              <p:cNvSpPr/>
              <p:nvPr/>
            </p:nvSpPr>
            <p:spPr>
              <a:xfrm>
                <a:off x="3696996" y="353033"/>
                <a:ext cx="115535" cy="34647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3" name="Square"/>
              <p:cNvSpPr/>
              <p:nvPr/>
            </p:nvSpPr>
            <p:spPr>
              <a:xfrm>
                <a:off x="4390190" y="699503"/>
                <a:ext cx="115522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4" name="Rectangle"/>
              <p:cNvSpPr/>
              <p:nvPr/>
            </p:nvSpPr>
            <p:spPr>
              <a:xfrm>
                <a:off x="4159125" y="468515"/>
                <a:ext cx="346586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5" name="Rectangle"/>
              <p:cNvSpPr/>
              <p:nvPr/>
            </p:nvSpPr>
            <p:spPr>
              <a:xfrm>
                <a:off x="4505708" y="584010"/>
                <a:ext cx="231067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6" name="Square"/>
              <p:cNvSpPr/>
              <p:nvPr/>
            </p:nvSpPr>
            <p:spPr>
              <a:xfrm>
                <a:off x="4736773" y="699503"/>
                <a:ext cx="115534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7" name="Rectangle"/>
              <p:cNvSpPr/>
              <p:nvPr/>
            </p:nvSpPr>
            <p:spPr>
              <a:xfrm>
                <a:off x="4852304" y="814998"/>
                <a:ext cx="115535" cy="23097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8" name="Square"/>
              <p:cNvSpPr/>
              <p:nvPr/>
            </p:nvSpPr>
            <p:spPr>
              <a:xfrm>
                <a:off x="4967836" y="1045974"/>
                <a:ext cx="115535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280" name="object 66"/>
            <p:cNvSpPr/>
            <p:nvPr/>
          </p:nvSpPr>
          <p:spPr>
            <a:xfrm>
              <a:off x="3843277" y="2690997"/>
              <a:ext cx="10601342" cy="491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43" y="21600"/>
                  </a:moveTo>
                  <a:lnTo>
                    <a:pt x="3757" y="21600"/>
                  </a:lnTo>
                  <a:lnTo>
                    <a:pt x="3757" y="20930"/>
                  </a:lnTo>
                  <a:lnTo>
                    <a:pt x="2815" y="20930"/>
                  </a:lnTo>
                  <a:lnTo>
                    <a:pt x="2815" y="20250"/>
                  </a:lnTo>
                  <a:lnTo>
                    <a:pt x="2194" y="20250"/>
                  </a:lnTo>
                  <a:lnTo>
                    <a:pt x="2194" y="19570"/>
                  </a:lnTo>
                  <a:lnTo>
                    <a:pt x="1878" y="19570"/>
                  </a:lnTo>
                  <a:lnTo>
                    <a:pt x="1878" y="18900"/>
                  </a:lnTo>
                  <a:lnTo>
                    <a:pt x="1563" y="18900"/>
                  </a:lnTo>
                  <a:lnTo>
                    <a:pt x="1563" y="18230"/>
                  </a:lnTo>
                  <a:lnTo>
                    <a:pt x="1252" y="18230"/>
                  </a:lnTo>
                  <a:lnTo>
                    <a:pt x="1252" y="17550"/>
                  </a:lnTo>
                  <a:lnTo>
                    <a:pt x="942" y="17550"/>
                  </a:lnTo>
                  <a:lnTo>
                    <a:pt x="942" y="16200"/>
                  </a:lnTo>
                  <a:lnTo>
                    <a:pt x="626" y="16200"/>
                  </a:lnTo>
                  <a:lnTo>
                    <a:pt x="626" y="14850"/>
                  </a:lnTo>
                  <a:lnTo>
                    <a:pt x="311" y="14850"/>
                  </a:lnTo>
                  <a:lnTo>
                    <a:pt x="311" y="12150"/>
                  </a:lnTo>
                  <a:lnTo>
                    <a:pt x="0" y="12150"/>
                  </a:lnTo>
                  <a:lnTo>
                    <a:pt x="0" y="9450"/>
                  </a:lnTo>
                  <a:lnTo>
                    <a:pt x="311" y="9450"/>
                  </a:lnTo>
                  <a:lnTo>
                    <a:pt x="311" y="6750"/>
                  </a:lnTo>
                  <a:lnTo>
                    <a:pt x="626" y="6750"/>
                  </a:lnTo>
                  <a:lnTo>
                    <a:pt x="626" y="5400"/>
                  </a:lnTo>
                  <a:lnTo>
                    <a:pt x="942" y="5400"/>
                  </a:lnTo>
                  <a:lnTo>
                    <a:pt x="942" y="4050"/>
                  </a:lnTo>
                  <a:lnTo>
                    <a:pt x="1252" y="4050"/>
                  </a:lnTo>
                  <a:lnTo>
                    <a:pt x="1252" y="3370"/>
                  </a:lnTo>
                  <a:lnTo>
                    <a:pt x="1563" y="3370"/>
                  </a:lnTo>
                  <a:lnTo>
                    <a:pt x="1563" y="2700"/>
                  </a:lnTo>
                  <a:lnTo>
                    <a:pt x="1878" y="2700"/>
                  </a:lnTo>
                  <a:lnTo>
                    <a:pt x="1878" y="2030"/>
                  </a:lnTo>
                  <a:lnTo>
                    <a:pt x="2194" y="2030"/>
                  </a:lnTo>
                  <a:lnTo>
                    <a:pt x="2194" y="1350"/>
                  </a:lnTo>
                  <a:lnTo>
                    <a:pt x="2815" y="1350"/>
                  </a:lnTo>
                  <a:lnTo>
                    <a:pt x="2815" y="670"/>
                  </a:lnTo>
                  <a:lnTo>
                    <a:pt x="3757" y="670"/>
                  </a:lnTo>
                  <a:lnTo>
                    <a:pt x="3757" y="0"/>
                  </a:lnTo>
                  <a:lnTo>
                    <a:pt x="17843" y="0"/>
                  </a:lnTo>
                  <a:lnTo>
                    <a:pt x="17843" y="670"/>
                  </a:lnTo>
                  <a:lnTo>
                    <a:pt x="18785" y="670"/>
                  </a:lnTo>
                  <a:lnTo>
                    <a:pt x="18785" y="1350"/>
                  </a:lnTo>
                  <a:lnTo>
                    <a:pt x="19411" y="1350"/>
                  </a:lnTo>
                  <a:lnTo>
                    <a:pt x="19411" y="2030"/>
                  </a:lnTo>
                  <a:lnTo>
                    <a:pt x="19727" y="2030"/>
                  </a:lnTo>
                  <a:lnTo>
                    <a:pt x="19727" y="2700"/>
                  </a:lnTo>
                  <a:lnTo>
                    <a:pt x="20037" y="2700"/>
                  </a:lnTo>
                  <a:lnTo>
                    <a:pt x="20037" y="3370"/>
                  </a:lnTo>
                  <a:lnTo>
                    <a:pt x="20348" y="3370"/>
                  </a:lnTo>
                  <a:lnTo>
                    <a:pt x="20348" y="4050"/>
                  </a:lnTo>
                  <a:lnTo>
                    <a:pt x="20663" y="4050"/>
                  </a:lnTo>
                  <a:lnTo>
                    <a:pt x="20663" y="5400"/>
                  </a:lnTo>
                  <a:lnTo>
                    <a:pt x="20979" y="5400"/>
                  </a:lnTo>
                  <a:lnTo>
                    <a:pt x="20979" y="6070"/>
                  </a:lnTo>
                  <a:lnTo>
                    <a:pt x="20974" y="6750"/>
                  </a:lnTo>
                  <a:lnTo>
                    <a:pt x="21289" y="6750"/>
                  </a:lnTo>
                  <a:lnTo>
                    <a:pt x="21289" y="9450"/>
                  </a:lnTo>
                  <a:lnTo>
                    <a:pt x="21600" y="9450"/>
                  </a:lnTo>
                  <a:lnTo>
                    <a:pt x="21600" y="12150"/>
                  </a:lnTo>
                  <a:lnTo>
                    <a:pt x="21289" y="12150"/>
                  </a:lnTo>
                  <a:lnTo>
                    <a:pt x="21289" y="14850"/>
                  </a:lnTo>
                  <a:lnTo>
                    <a:pt x="20979" y="14850"/>
                  </a:lnTo>
                  <a:lnTo>
                    <a:pt x="20979" y="16200"/>
                  </a:lnTo>
                  <a:lnTo>
                    <a:pt x="20663" y="16200"/>
                  </a:lnTo>
                  <a:lnTo>
                    <a:pt x="20663" y="17550"/>
                  </a:lnTo>
                  <a:lnTo>
                    <a:pt x="20348" y="17550"/>
                  </a:lnTo>
                  <a:lnTo>
                    <a:pt x="20348" y="18230"/>
                  </a:lnTo>
                  <a:lnTo>
                    <a:pt x="20037" y="18230"/>
                  </a:lnTo>
                  <a:lnTo>
                    <a:pt x="20037" y="18900"/>
                  </a:lnTo>
                  <a:lnTo>
                    <a:pt x="19727" y="18900"/>
                  </a:lnTo>
                  <a:lnTo>
                    <a:pt x="19727" y="19570"/>
                  </a:lnTo>
                  <a:lnTo>
                    <a:pt x="19411" y="19570"/>
                  </a:lnTo>
                  <a:lnTo>
                    <a:pt x="19411" y="20250"/>
                  </a:lnTo>
                  <a:lnTo>
                    <a:pt x="18785" y="20250"/>
                  </a:lnTo>
                  <a:lnTo>
                    <a:pt x="18785" y="20930"/>
                  </a:lnTo>
                  <a:lnTo>
                    <a:pt x="17843" y="20930"/>
                  </a:lnTo>
                  <a:lnTo>
                    <a:pt x="17843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1" name="object 67"/>
            <p:cNvSpPr/>
            <p:nvPr/>
          </p:nvSpPr>
          <p:spPr>
            <a:xfrm>
              <a:off x="3995708" y="2845885"/>
              <a:ext cx="10296480" cy="460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52" y="21600"/>
                  </a:moveTo>
                  <a:lnTo>
                    <a:pt x="3548" y="21600"/>
                  </a:lnTo>
                  <a:lnTo>
                    <a:pt x="2579" y="20874"/>
                  </a:lnTo>
                  <a:lnTo>
                    <a:pt x="1934" y="20160"/>
                  </a:lnTo>
                  <a:lnTo>
                    <a:pt x="970" y="17994"/>
                  </a:lnTo>
                  <a:lnTo>
                    <a:pt x="650" y="16554"/>
                  </a:lnTo>
                  <a:lnTo>
                    <a:pt x="325" y="15114"/>
                  </a:lnTo>
                  <a:lnTo>
                    <a:pt x="5" y="12234"/>
                  </a:lnTo>
                  <a:lnTo>
                    <a:pt x="0" y="9354"/>
                  </a:lnTo>
                  <a:lnTo>
                    <a:pt x="325" y="6474"/>
                  </a:lnTo>
                  <a:lnTo>
                    <a:pt x="645" y="5034"/>
                  </a:lnTo>
                  <a:lnTo>
                    <a:pt x="970" y="3594"/>
                  </a:lnTo>
                  <a:lnTo>
                    <a:pt x="1934" y="1440"/>
                  </a:lnTo>
                  <a:lnTo>
                    <a:pt x="2579" y="714"/>
                  </a:lnTo>
                  <a:lnTo>
                    <a:pt x="3548" y="0"/>
                  </a:lnTo>
                  <a:lnTo>
                    <a:pt x="18052" y="0"/>
                  </a:lnTo>
                  <a:lnTo>
                    <a:pt x="19021" y="714"/>
                  </a:lnTo>
                  <a:lnTo>
                    <a:pt x="19666" y="1440"/>
                  </a:lnTo>
                  <a:lnTo>
                    <a:pt x="20630" y="3594"/>
                  </a:lnTo>
                  <a:lnTo>
                    <a:pt x="20955" y="5034"/>
                  </a:lnTo>
                  <a:lnTo>
                    <a:pt x="21275" y="6474"/>
                  </a:lnTo>
                  <a:lnTo>
                    <a:pt x="21600" y="9354"/>
                  </a:lnTo>
                  <a:lnTo>
                    <a:pt x="21600" y="12234"/>
                  </a:lnTo>
                  <a:lnTo>
                    <a:pt x="21280" y="15114"/>
                  </a:lnTo>
                  <a:lnTo>
                    <a:pt x="20630" y="17994"/>
                  </a:lnTo>
                  <a:lnTo>
                    <a:pt x="19666" y="20160"/>
                  </a:lnTo>
                  <a:lnTo>
                    <a:pt x="19021" y="20874"/>
                  </a:lnTo>
                  <a:lnTo>
                    <a:pt x="1805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16" name="object 68"/>
            <p:cNvGrpSpPr/>
            <p:nvPr/>
          </p:nvGrpSpPr>
          <p:grpSpPr>
            <a:xfrm>
              <a:off x="3843274" y="2691004"/>
              <a:ext cx="10601345" cy="4917142"/>
              <a:chOff x="0" y="0"/>
              <a:chExt cx="10601344" cy="4917141"/>
            </a:xfrm>
          </p:grpSpPr>
          <p:sp>
            <p:nvSpPr>
              <p:cNvPr id="1282" name="Rectangle"/>
              <p:cNvSpPr/>
              <p:nvPr/>
            </p:nvSpPr>
            <p:spPr>
              <a:xfrm>
                <a:off x="152423" y="2765884"/>
                <a:ext cx="152442" cy="6146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3" name="Shape"/>
              <p:cNvSpPr/>
              <p:nvPr/>
            </p:nvSpPr>
            <p:spPr>
              <a:xfrm>
                <a:off x="-1" y="1536700"/>
                <a:ext cx="307316" cy="1229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713" y="0"/>
                    </a:lnTo>
                    <a:lnTo>
                      <a:pt x="10713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10713" y="21600"/>
                    </a:lnTo>
                    <a:lnTo>
                      <a:pt x="10713" y="10802"/>
                    </a:lnTo>
                    <a:lnTo>
                      <a:pt x="21428" y="10802"/>
                    </a:lnTo>
                    <a:lnTo>
                      <a:pt x="21428" y="5401"/>
                    </a:lnTo>
                    <a:lnTo>
                      <a:pt x="21600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4" name="Rectangle"/>
              <p:cNvSpPr/>
              <p:nvPr/>
            </p:nvSpPr>
            <p:spPr>
              <a:xfrm>
                <a:off x="309776" y="3380525"/>
                <a:ext cx="152428" cy="30486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5" name="Rectangle"/>
              <p:cNvSpPr/>
              <p:nvPr/>
            </p:nvSpPr>
            <p:spPr>
              <a:xfrm>
                <a:off x="309776" y="1229283"/>
                <a:ext cx="152428" cy="30486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6" name="Rectangle"/>
              <p:cNvSpPr/>
              <p:nvPr/>
            </p:nvSpPr>
            <p:spPr>
              <a:xfrm>
                <a:off x="462201" y="3687853"/>
                <a:ext cx="152441" cy="30731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7" name="Rectangle"/>
              <p:cNvSpPr/>
              <p:nvPr/>
            </p:nvSpPr>
            <p:spPr>
              <a:xfrm>
                <a:off x="462201" y="921956"/>
                <a:ext cx="152441" cy="3073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8" name="Square"/>
              <p:cNvSpPr/>
              <p:nvPr/>
            </p:nvSpPr>
            <p:spPr>
              <a:xfrm>
                <a:off x="614640" y="3995170"/>
                <a:ext cx="152429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9" name="Square"/>
              <p:cNvSpPr/>
              <p:nvPr/>
            </p:nvSpPr>
            <p:spPr>
              <a:xfrm>
                <a:off x="614640" y="767066"/>
                <a:ext cx="152429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0" name="Square"/>
              <p:cNvSpPr/>
              <p:nvPr/>
            </p:nvSpPr>
            <p:spPr>
              <a:xfrm>
                <a:off x="767066" y="4150059"/>
                <a:ext cx="152441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1" name="Square"/>
              <p:cNvSpPr/>
              <p:nvPr/>
            </p:nvSpPr>
            <p:spPr>
              <a:xfrm>
                <a:off x="769530" y="614641"/>
                <a:ext cx="152428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2" name="Square"/>
              <p:cNvSpPr/>
              <p:nvPr/>
            </p:nvSpPr>
            <p:spPr>
              <a:xfrm>
                <a:off x="921956" y="4302497"/>
                <a:ext cx="152441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3" name="Square"/>
              <p:cNvSpPr/>
              <p:nvPr/>
            </p:nvSpPr>
            <p:spPr>
              <a:xfrm>
                <a:off x="924420" y="462202"/>
                <a:ext cx="152428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4" name="Rectangle"/>
              <p:cNvSpPr/>
              <p:nvPr/>
            </p:nvSpPr>
            <p:spPr>
              <a:xfrm>
                <a:off x="1076845" y="4454921"/>
                <a:ext cx="307331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5" name="Rectangle"/>
              <p:cNvSpPr/>
              <p:nvPr/>
            </p:nvSpPr>
            <p:spPr>
              <a:xfrm>
                <a:off x="1381708" y="4609812"/>
                <a:ext cx="462219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6" name="Shape"/>
              <p:cNvSpPr/>
              <p:nvPr/>
            </p:nvSpPr>
            <p:spPr>
              <a:xfrm>
                <a:off x="1076845" y="152424"/>
                <a:ext cx="767083" cy="3073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585" y="0"/>
                    </a:lnTo>
                    <a:lnTo>
                      <a:pt x="8585" y="10886"/>
                    </a:lnTo>
                    <a:lnTo>
                      <a:pt x="0" y="10886"/>
                    </a:lnTo>
                    <a:lnTo>
                      <a:pt x="0" y="21600"/>
                    </a:lnTo>
                    <a:lnTo>
                      <a:pt x="8654" y="21600"/>
                    </a:lnTo>
                    <a:lnTo>
                      <a:pt x="8654" y="10886"/>
                    </a:lnTo>
                    <a:lnTo>
                      <a:pt x="21600" y="1088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7" name="Rectangle"/>
              <p:cNvSpPr/>
              <p:nvPr/>
            </p:nvSpPr>
            <p:spPr>
              <a:xfrm>
                <a:off x="1843924" y="4764701"/>
                <a:ext cx="6913493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8" name="Rectangle"/>
              <p:cNvSpPr/>
              <p:nvPr/>
            </p:nvSpPr>
            <p:spPr>
              <a:xfrm>
                <a:off x="1843924" y="0"/>
                <a:ext cx="6913493" cy="15242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9" name="Rectangle"/>
              <p:cNvSpPr/>
              <p:nvPr/>
            </p:nvSpPr>
            <p:spPr>
              <a:xfrm>
                <a:off x="8757413" y="4612275"/>
                <a:ext cx="462207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0" name="Rectangle"/>
              <p:cNvSpPr/>
              <p:nvPr/>
            </p:nvSpPr>
            <p:spPr>
              <a:xfrm>
                <a:off x="8757413" y="152424"/>
                <a:ext cx="462207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1" name="Rectangle"/>
              <p:cNvSpPr/>
              <p:nvPr/>
            </p:nvSpPr>
            <p:spPr>
              <a:xfrm>
                <a:off x="9219619" y="4457386"/>
                <a:ext cx="307330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2" name="Rectangle"/>
              <p:cNvSpPr/>
              <p:nvPr/>
            </p:nvSpPr>
            <p:spPr>
              <a:xfrm>
                <a:off x="9219619" y="309778"/>
                <a:ext cx="307330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3" name="Square"/>
              <p:cNvSpPr/>
              <p:nvPr/>
            </p:nvSpPr>
            <p:spPr>
              <a:xfrm>
                <a:off x="9526946" y="4302497"/>
                <a:ext cx="152428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4" name="Square"/>
              <p:cNvSpPr/>
              <p:nvPr/>
            </p:nvSpPr>
            <p:spPr>
              <a:xfrm>
                <a:off x="9529397" y="462202"/>
                <a:ext cx="152441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5" name="Square"/>
              <p:cNvSpPr/>
              <p:nvPr/>
            </p:nvSpPr>
            <p:spPr>
              <a:xfrm>
                <a:off x="9681835" y="4150059"/>
                <a:ext cx="152429" cy="15244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6" name="Square"/>
              <p:cNvSpPr/>
              <p:nvPr/>
            </p:nvSpPr>
            <p:spPr>
              <a:xfrm>
                <a:off x="9681835" y="614641"/>
                <a:ext cx="152429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7" name="Square"/>
              <p:cNvSpPr/>
              <p:nvPr/>
            </p:nvSpPr>
            <p:spPr>
              <a:xfrm>
                <a:off x="9834260" y="3997633"/>
                <a:ext cx="152441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8" name="Square"/>
              <p:cNvSpPr/>
              <p:nvPr/>
            </p:nvSpPr>
            <p:spPr>
              <a:xfrm>
                <a:off x="9834260" y="769531"/>
                <a:ext cx="152441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9" name="Rectangle"/>
              <p:cNvSpPr/>
              <p:nvPr/>
            </p:nvSpPr>
            <p:spPr>
              <a:xfrm>
                <a:off x="9986698" y="3687853"/>
                <a:ext cx="152428" cy="30731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0" name="Rectangle"/>
              <p:cNvSpPr/>
              <p:nvPr/>
            </p:nvSpPr>
            <p:spPr>
              <a:xfrm>
                <a:off x="9989149" y="921956"/>
                <a:ext cx="152441" cy="3073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1" name="Rectangle"/>
              <p:cNvSpPr/>
              <p:nvPr/>
            </p:nvSpPr>
            <p:spPr>
              <a:xfrm>
                <a:off x="10141587" y="3382990"/>
                <a:ext cx="152428" cy="30486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2" name="Rectangle"/>
              <p:cNvSpPr/>
              <p:nvPr/>
            </p:nvSpPr>
            <p:spPr>
              <a:xfrm>
                <a:off x="10141587" y="1229283"/>
                <a:ext cx="152428" cy="30731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3" name="Rectangle"/>
              <p:cNvSpPr/>
              <p:nvPr/>
            </p:nvSpPr>
            <p:spPr>
              <a:xfrm>
                <a:off x="10294013" y="1536598"/>
                <a:ext cx="152441" cy="6146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4" name="Rectangle"/>
              <p:cNvSpPr/>
              <p:nvPr/>
            </p:nvSpPr>
            <p:spPr>
              <a:xfrm>
                <a:off x="10296476" y="2765884"/>
                <a:ext cx="152429" cy="6146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5" name="Rectangle"/>
              <p:cNvSpPr/>
              <p:nvPr/>
            </p:nvSpPr>
            <p:spPr>
              <a:xfrm>
                <a:off x="10448903" y="2151242"/>
                <a:ext cx="152441" cy="61464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333" name="object 69"/>
            <p:cNvGrpSpPr/>
            <p:nvPr/>
          </p:nvGrpSpPr>
          <p:grpSpPr>
            <a:xfrm>
              <a:off x="3995698" y="2843429"/>
              <a:ext cx="8604993" cy="4457389"/>
              <a:chOff x="0" y="0"/>
              <a:chExt cx="8604992" cy="4457388"/>
            </a:xfrm>
          </p:grpSpPr>
          <p:sp>
            <p:nvSpPr>
              <p:cNvPr id="1317" name="Rectangle"/>
              <p:cNvSpPr/>
              <p:nvPr/>
            </p:nvSpPr>
            <p:spPr>
              <a:xfrm>
                <a:off x="-1" y="1998816"/>
                <a:ext cx="152441" cy="6146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8" name="Rectangle"/>
              <p:cNvSpPr/>
              <p:nvPr/>
            </p:nvSpPr>
            <p:spPr>
              <a:xfrm>
                <a:off x="154889" y="2613458"/>
                <a:ext cx="152441" cy="6146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9" name="Rectangle"/>
              <p:cNvSpPr/>
              <p:nvPr/>
            </p:nvSpPr>
            <p:spPr>
              <a:xfrm>
                <a:off x="154889" y="1384173"/>
                <a:ext cx="152441" cy="6146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0" name="Rectangle"/>
              <p:cNvSpPr/>
              <p:nvPr/>
            </p:nvSpPr>
            <p:spPr>
              <a:xfrm>
                <a:off x="309778" y="3228101"/>
                <a:ext cx="152441" cy="3073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1" name="Rectangle"/>
              <p:cNvSpPr/>
              <p:nvPr/>
            </p:nvSpPr>
            <p:spPr>
              <a:xfrm>
                <a:off x="309778" y="1076858"/>
                <a:ext cx="152441" cy="3073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2" name="Rectangle"/>
              <p:cNvSpPr/>
              <p:nvPr/>
            </p:nvSpPr>
            <p:spPr>
              <a:xfrm>
                <a:off x="462216" y="3535431"/>
                <a:ext cx="152428" cy="3073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3" name="Rectangle"/>
              <p:cNvSpPr/>
              <p:nvPr/>
            </p:nvSpPr>
            <p:spPr>
              <a:xfrm>
                <a:off x="462216" y="769531"/>
                <a:ext cx="152428" cy="3073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4" name="Square"/>
              <p:cNvSpPr/>
              <p:nvPr/>
            </p:nvSpPr>
            <p:spPr>
              <a:xfrm>
                <a:off x="614641" y="3842745"/>
                <a:ext cx="152442" cy="152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5" name="Square"/>
              <p:cNvSpPr/>
              <p:nvPr/>
            </p:nvSpPr>
            <p:spPr>
              <a:xfrm>
                <a:off x="614641" y="617105"/>
                <a:ext cx="152442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6" name="Square"/>
              <p:cNvSpPr/>
              <p:nvPr/>
            </p:nvSpPr>
            <p:spPr>
              <a:xfrm>
                <a:off x="769531" y="462216"/>
                <a:ext cx="152441" cy="1524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7" name="Square"/>
              <p:cNvSpPr/>
              <p:nvPr/>
            </p:nvSpPr>
            <p:spPr>
              <a:xfrm>
                <a:off x="771994" y="3997634"/>
                <a:ext cx="152429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8" name="Rectangle"/>
              <p:cNvSpPr/>
              <p:nvPr/>
            </p:nvSpPr>
            <p:spPr>
              <a:xfrm>
                <a:off x="924420" y="4150073"/>
                <a:ext cx="307330" cy="1524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9" name="Rectangle"/>
              <p:cNvSpPr/>
              <p:nvPr/>
            </p:nvSpPr>
            <p:spPr>
              <a:xfrm>
                <a:off x="924420" y="309778"/>
                <a:ext cx="307330" cy="152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0" name="Rectangle"/>
              <p:cNvSpPr/>
              <p:nvPr/>
            </p:nvSpPr>
            <p:spPr>
              <a:xfrm>
                <a:off x="1229283" y="4304961"/>
                <a:ext cx="462219" cy="1524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1" name="Rectangle"/>
              <p:cNvSpPr/>
              <p:nvPr/>
            </p:nvSpPr>
            <p:spPr>
              <a:xfrm>
                <a:off x="1229283" y="154889"/>
                <a:ext cx="462219" cy="152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2" name="Rectangle"/>
              <p:cNvSpPr/>
              <p:nvPr/>
            </p:nvSpPr>
            <p:spPr>
              <a:xfrm>
                <a:off x="1691499" y="0"/>
                <a:ext cx="6913493" cy="152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350" name="object 70"/>
            <p:cNvGrpSpPr/>
            <p:nvPr/>
          </p:nvGrpSpPr>
          <p:grpSpPr>
            <a:xfrm>
              <a:off x="5687200" y="2998319"/>
              <a:ext cx="8604981" cy="4454938"/>
              <a:chOff x="0" y="0"/>
              <a:chExt cx="8604979" cy="4454937"/>
            </a:xfrm>
          </p:grpSpPr>
          <p:sp>
            <p:nvSpPr>
              <p:cNvPr id="1334" name="Rectangle"/>
              <p:cNvSpPr/>
              <p:nvPr/>
            </p:nvSpPr>
            <p:spPr>
              <a:xfrm>
                <a:off x="-1" y="4302496"/>
                <a:ext cx="6913492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5" name="Rectangle"/>
              <p:cNvSpPr/>
              <p:nvPr/>
            </p:nvSpPr>
            <p:spPr>
              <a:xfrm>
                <a:off x="6913489" y="4147607"/>
                <a:ext cx="462207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6" name="Rectangle"/>
              <p:cNvSpPr/>
              <p:nvPr/>
            </p:nvSpPr>
            <p:spPr>
              <a:xfrm>
                <a:off x="6913489" y="0"/>
                <a:ext cx="462207" cy="15244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7" name="Rectangle"/>
              <p:cNvSpPr/>
              <p:nvPr/>
            </p:nvSpPr>
            <p:spPr>
              <a:xfrm>
                <a:off x="7375692" y="3995182"/>
                <a:ext cx="307330" cy="15242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8" name="Rectangle"/>
              <p:cNvSpPr/>
              <p:nvPr/>
            </p:nvSpPr>
            <p:spPr>
              <a:xfrm>
                <a:off x="7375692" y="154889"/>
                <a:ext cx="307330" cy="15244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9" name="Square"/>
              <p:cNvSpPr/>
              <p:nvPr/>
            </p:nvSpPr>
            <p:spPr>
              <a:xfrm>
                <a:off x="7683019" y="3842744"/>
                <a:ext cx="152429" cy="15244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0" name="Square"/>
              <p:cNvSpPr/>
              <p:nvPr/>
            </p:nvSpPr>
            <p:spPr>
              <a:xfrm>
                <a:off x="7683019" y="307327"/>
                <a:ext cx="152429" cy="152428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1" name="Square"/>
              <p:cNvSpPr/>
              <p:nvPr/>
            </p:nvSpPr>
            <p:spPr>
              <a:xfrm>
                <a:off x="7837909" y="3687855"/>
                <a:ext cx="152429" cy="15244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2" name="Square"/>
              <p:cNvSpPr/>
              <p:nvPr/>
            </p:nvSpPr>
            <p:spPr>
              <a:xfrm>
                <a:off x="7837909" y="462216"/>
                <a:ext cx="152429" cy="152428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3" name="Rectangle"/>
              <p:cNvSpPr/>
              <p:nvPr/>
            </p:nvSpPr>
            <p:spPr>
              <a:xfrm>
                <a:off x="7990335" y="3380538"/>
                <a:ext cx="152441" cy="307318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4" name="Rectangle"/>
              <p:cNvSpPr/>
              <p:nvPr/>
            </p:nvSpPr>
            <p:spPr>
              <a:xfrm>
                <a:off x="7990335" y="614641"/>
                <a:ext cx="152441" cy="30733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5" name="Rectangle"/>
              <p:cNvSpPr/>
              <p:nvPr/>
            </p:nvSpPr>
            <p:spPr>
              <a:xfrm>
                <a:off x="8142773" y="3073211"/>
                <a:ext cx="152428" cy="307330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6" name="Rectangle"/>
              <p:cNvSpPr/>
              <p:nvPr/>
            </p:nvSpPr>
            <p:spPr>
              <a:xfrm>
                <a:off x="8142773" y="921969"/>
                <a:ext cx="152428" cy="307317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7" name="Rectangle"/>
              <p:cNvSpPr/>
              <p:nvPr/>
            </p:nvSpPr>
            <p:spPr>
              <a:xfrm>
                <a:off x="8297662" y="2458569"/>
                <a:ext cx="152429" cy="614645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8" name="Rectangle"/>
              <p:cNvSpPr/>
              <p:nvPr/>
            </p:nvSpPr>
            <p:spPr>
              <a:xfrm>
                <a:off x="8300113" y="1229283"/>
                <a:ext cx="152441" cy="614645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9" name="Rectangle"/>
              <p:cNvSpPr/>
              <p:nvPr/>
            </p:nvSpPr>
            <p:spPr>
              <a:xfrm>
                <a:off x="8452551" y="1843926"/>
                <a:ext cx="152429" cy="614645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1352" name="object 71"/>
          <p:cNvSpPr txBox="1"/>
          <p:nvPr>
            <p:ph type="title"/>
          </p:nvPr>
        </p:nvSpPr>
        <p:spPr>
          <a:xfrm>
            <a:off x="5921731" y="3663524"/>
            <a:ext cx="6161408" cy="149860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b="0" spc="4200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</a:t>
            </a:r>
          </a:p>
        </p:txBody>
      </p:sp>
      <p:sp>
        <p:nvSpPr>
          <p:cNvPr id="1353" name="object 72"/>
          <p:cNvSpPr txBox="1"/>
          <p:nvPr/>
        </p:nvSpPr>
        <p:spPr>
          <a:xfrm>
            <a:off x="7148858" y="5388281"/>
            <a:ext cx="3707132" cy="135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3900" sz="9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1354" name="object 73"/>
          <p:cNvSpPr txBox="1"/>
          <p:nvPr/>
        </p:nvSpPr>
        <p:spPr>
          <a:xfrm>
            <a:off x="6678" y="9854534"/>
            <a:ext cx="194790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9" name="object 3"/>
          <p:cNvGrpSpPr/>
          <p:nvPr/>
        </p:nvGrpSpPr>
        <p:grpSpPr>
          <a:xfrm>
            <a:off x="-9" y="-10"/>
            <a:ext cx="18288006" cy="10287007"/>
            <a:chOff x="-5" y="-5"/>
            <a:chExt cx="18288004" cy="10287005"/>
          </a:xfrm>
        </p:grpSpPr>
        <p:grpSp>
          <p:nvGrpSpPr>
            <p:cNvPr id="97" name="object 4"/>
            <p:cNvGrpSpPr/>
            <p:nvPr/>
          </p:nvGrpSpPr>
          <p:grpSpPr>
            <a:xfrm>
              <a:off x="-6" y="9020307"/>
              <a:ext cx="7045473" cy="1019723"/>
              <a:chOff x="-1" y="0"/>
              <a:chExt cx="7045472" cy="1019722"/>
            </a:xfrm>
          </p:grpSpPr>
          <p:sp>
            <p:nvSpPr>
              <p:cNvPr id="89" name="Shape"/>
              <p:cNvSpPr/>
              <p:nvPr/>
            </p:nvSpPr>
            <p:spPr>
              <a:xfrm>
                <a:off x="-2" y="0"/>
                <a:ext cx="2696033" cy="143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540" y="21600"/>
                    </a:moveTo>
                    <a:lnTo>
                      <a:pt x="21600" y="21600"/>
                    </a:lnTo>
                    <a:lnTo>
                      <a:pt x="20454" y="0"/>
                    </a:lnTo>
                    <a:lnTo>
                      <a:pt x="0" y="0"/>
                    </a:lnTo>
                    <a:lnTo>
                      <a:pt x="0" y="4598"/>
                    </a:lnTo>
                    <a:lnTo>
                      <a:pt x="20349" y="4598"/>
                    </a:lnTo>
                    <a:lnTo>
                      <a:pt x="21250" y="21570"/>
                    </a:lnTo>
                    <a:lnTo>
                      <a:pt x="2540" y="21570"/>
                    </a:lnTo>
                    <a:lnTo>
                      <a:pt x="2540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" name="Shape"/>
              <p:cNvSpPr/>
              <p:nvPr/>
            </p:nvSpPr>
            <p:spPr>
              <a:xfrm>
                <a:off x="4460011" y="33870"/>
                <a:ext cx="2220702" cy="109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342" y="21600"/>
                    </a:lnTo>
                    <a:lnTo>
                      <a:pt x="783" y="6075"/>
                    </a:lnTo>
                    <a:lnTo>
                      <a:pt x="21600" y="6075"/>
                    </a:lnTo>
                    <a:lnTo>
                      <a:pt x="21600" y="0"/>
                    </a:lnTo>
                    <a:lnTo>
                      <a:pt x="611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" name="Shape"/>
              <p:cNvSpPr/>
              <p:nvPr/>
            </p:nvSpPr>
            <p:spPr>
              <a:xfrm>
                <a:off x="317084" y="107623"/>
                <a:ext cx="6728388" cy="101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438" y="21600"/>
                    </a:moveTo>
                    <a:lnTo>
                      <a:pt x="21501" y="20750"/>
                    </a:lnTo>
                    <a:lnTo>
                      <a:pt x="21552" y="18434"/>
                    </a:lnTo>
                    <a:lnTo>
                      <a:pt x="21587" y="15001"/>
                    </a:lnTo>
                    <a:lnTo>
                      <a:pt x="21600" y="10800"/>
                    </a:lnTo>
                    <a:lnTo>
                      <a:pt x="21587" y="6599"/>
                    </a:lnTo>
                    <a:lnTo>
                      <a:pt x="21552" y="3166"/>
                    </a:lnTo>
                    <a:lnTo>
                      <a:pt x="21501" y="850"/>
                    </a:lnTo>
                    <a:lnTo>
                      <a:pt x="21438" y="0"/>
                    </a:lnTo>
                    <a:lnTo>
                      <a:pt x="21386" y="564"/>
                    </a:lnTo>
                    <a:lnTo>
                      <a:pt x="21341" y="2132"/>
                    </a:lnTo>
                    <a:lnTo>
                      <a:pt x="21306" y="4520"/>
                    </a:lnTo>
                    <a:lnTo>
                      <a:pt x="21283" y="7543"/>
                    </a:lnTo>
                    <a:lnTo>
                      <a:pt x="13300" y="7543"/>
                    </a:lnTo>
                    <a:lnTo>
                      <a:pt x="13300" y="7586"/>
                    </a:lnTo>
                    <a:lnTo>
                      <a:pt x="0" y="7586"/>
                    </a:lnTo>
                    <a:lnTo>
                      <a:pt x="0" y="14014"/>
                    </a:lnTo>
                    <a:lnTo>
                      <a:pt x="13242" y="14014"/>
                    </a:lnTo>
                    <a:lnTo>
                      <a:pt x="13241" y="14057"/>
                    </a:lnTo>
                    <a:lnTo>
                      <a:pt x="21283" y="14057"/>
                    </a:lnTo>
                    <a:lnTo>
                      <a:pt x="21306" y="17080"/>
                    </a:lnTo>
                    <a:lnTo>
                      <a:pt x="21341" y="19468"/>
                    </a:lnTo>
                    <a:lnTo>
                      <a:pt x="21386" y="21036"/>
                    </a:lnTo>
                    <a:lnTo>
                      <a:pt x="21438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" name="Shape"/>
              <p:cNvSpPr/>
              <p:nvPr/>
            </p:nvSpPr>
            <p:spPr>
              <a:xfrm>
                <a:off x="317085" y="173159"/>
                <a:ext cx="2755729" cy="346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258" y="21600"/>
                    </a:moveTo>
                    <a:lnTo>
                      <a:pt x="21600" y="21600"/>
                    </a:lnTo>
                    <a:lnTo>
                      <a:pt x="18885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18546" y="25"/>
                    </a:lnTo>
                    <a:lnTo>
                      <a:pt x="21258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" name="Shape"/>
              <p:cNvSpPr/>
              <p:nvPr/>
            </p:nvSpPr>
            <p:spPr>
              <a:xfrm>
                <a:off x="3029120" y="173359"/>
                <a:ext cx="1448415" cy="346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" y="21600"/>
                    </a:moveTo>
                    <a:lnTo>
                      <a:pt x="18617" y="21600"/>
                    </a:lnTo>
                    <a:lnTo>
                      <a:pt x="21598" y="13"/>
                    </a:lnTo>
                    <a:lnTo>
                      <a:pt x="21600" y="0"/>
                    </a:lnTo>
                    <a:lnTo>
                      <a:pt x="21066" y="0"/>
                    </a:lnTo>
                    <a:lnTo>
                      <a:pt x="18088" y="21588"/>
                    </a:lnTo>
                    <a:lnTo>
                      <a:pt x="0" y="21588"/>
                    </a:lnTo>
                    <a:lnTo>
                      <a:pt x="3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" name="Shape"/>
              <p:cNvSpPr/>
              <p:nvPr/>
            </p:nvSpPr>
            <p:spPr>
              <a:xfrm>
                <a:off x="4984184" y="419070"/>
                <a:ext cx="1608546" cy="10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76" y="21600"/>
                    </a:lnTo>
                    <a:lnTo>
                      <a:pt x="1017" y="6626"/>
                    </a:lnTo>
                    <a:lnTo>
                      <a:pt x="21600" y="6626"/>
                    </a:lnTo>
                    <a:lnTo>
                      <a:pt x="21600" y="0"/>
                    </a:lnTo>
                    <a:lnTo>
                      <a:pt x="780" y="0"/>
                    </a:lnTo>
                    <a:lnTo>
                      <a:pt x="2" y="2155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" name="Shape"/>
              <p:cNvSpPr/>
              <p:nvPr/>
            </p:nvSpPr>
            <p:spPr>
              <a:xfrm>
                <a:off x="-1" y="484406"/>
                <a:ext cx="6760480" cy="10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439" y="21600"/>
                    </a:moveTo>
                    <a:lnTo>
                      <a:pt x="21501" y="20750"/>
                    </a:lnTo>
                    <a:lnTo>
                      <a:pt x="21553" y="18434"/>
                    </a:lnTo>
                    <a:lnTo>
                      <a:pt x="21587" y="15001"/>
                    </a:lnTo>
                    <a:lnTo>
                      <a:pt x="21600" y="10800"/>
                    </a:lnTo>
                    <a:lnTo>
                      <a:pt x="21587" y="6599"/>
                    </a:lnTo>
                    <a:lnTo>
                      <a:pt x="21553" y="3166"/>
                    </a:lnTo>
                    <a:lnTo>
                      <a:pt x="21501" y="850"/>
                    </a:lnTo>
                    <a:lnTo>
                      <a:pt x="21439" y="0"/>
                    </a:lnTo>
                    <a:lnTo>
                      <a:pt x="21387" y="564"/>
                    </a:lnTo>
                    <a:lnTo>
                      <a:pt x="21342" y="2132"/>
                    </a:lnTo>
                    <a:lnTo>
                      <a:pt x="21307" y="4520"/>
                    </a:lnTo>
                    <a:lnTo>
                      <a:pt x="21285" y="7500"/>
                    </a:lnTo>
                    <a:lnTo>
                      <a:pt x="21285" y="7543"/>
                    </a:lnTo>
                    <a:lnTo>
                      <a:pt x="9679" y="7543"/>
                    </a:lnTo>
                    <a:lnTo>
                      <a:pt x="9679" y="7586"/>
                    </a:lnTo>
                    <a:lnTo>
                      <a:pt x="0" y="7586"/>
                    </a:lnTo>
                    <a:lnTo>
                      <a:pt x="0" y="14057"/>
                    </a:lnTo>
                    <a:lnTo>
                      <a:pt x="21285" y="14057"/>
                    </a:lnTo>
                    <a:lnTo>
                      <a:pt x="21308" y="17080"/>
                    </a:lnTo>
                    <a:lnTo>
                      <a:pt x="21343" y="19468"/>
                    </a:lnTo>
                    <a:lnTo>
                      <a:pt x="21387" y="21036"/>
                    </a:lnTo>
                    <a:lnTo>
                      <a:pt x="21439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" name="Shape"/>
              <p:cNvSpPr/>
              <p:nvPr/>
            </p:nvSpPr>
            <p:spPr>
              <a:xfrm>
                <a:off x="-1" y="550142"/>
                <a:ext cx="5002026" cy="469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002" y="21600"/>
                    </a:moveTo>
                    <a:lnTo>
                      <a:pt x="20429" y="21600"/>
                    </a:lnTo>
                    <a:lnTo>
                      <a:pt x="21599" y="18"/>
                    </a:lnTo>
                    <a:lnTo>
                      <a:pt x="21599" y="9"/>
                    </a:lnTo>
                    <a:lnTo>
                      <a:pt x="21600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18242" y="9"/>
                    </a:lnTo>
                    <a:lnTo>
                      <a:pt x="18242" y="18"/>
                    </a:lnTo>
                    <a:lnTo>
                      <a:pt x="21446" y="18"/>
                    </a:lnTo>
                    <a:lnTo>
                      <a:pt x="20352" y="20199"/>
                    </a:lnTo>
                    <a:lnTo>
                      <a:pt x="10870" y="20199"/>
                    </a:lnTo>
                    <a:lnTo>
                      <a:pt x="11002" y="21600"/>
                    </a:lnTo>
                    <a:close/>
                  </a:path>
                </a:pathLst>
              </a:custGeom>
              <a:solidFill>
                <a:srgbClr val="17A6EC">
                  <a:alpha val="41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98" name="object 5" descr="object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407" y="-6"/>
              <a:ext cx="18222593" cy="1028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" name="object 6"/>
          <p:cNvSpPr txBox="1"/>
          <p:nvPr/>
        </p:nvSpPr>
        <p:spPr>
          <a:xfrm>
            <a:off x="1068497" y="4935394"/>
            <a:ext cx="16193770" cy="3306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78761" marR="5080" indent="-2766697">
              <a:lnSpc>
                <a:spcPct val="116900"/>
              </a:lnSpc>
              <a:defRPr b="1" spc="71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and</a:t>
            </a:r>
            <a:r>
              <a:rPr spc="385"/>
              <a:t> </a:t>
            </a:r>
            <a:r>
              <a:rPr spc="1200"/>
              <a:t>creative</a:t>
            </a:r>
            <a:r>
              <a:rPr spc="390"/>
              <a:t> </a:t>
            </a:r>
            <a:r>
              <a:rPr spc="585"/>
              <a:t>C</a:t>
            </a:r>
            <a:r>
              <a:rPr spc="385"/>
              <a:t> </a:t>
            </a:r>
            <a:r>
              <a:t>and</a:t>
            </a:r>
            <a:r>
              <a:rPr spc="390"/>
              <a:t> </a:t>
            </a:r>
            <a:r>
              <a:rPr spc="605"/>
              <a:t>SDL2</a:t>
            </a:r>
            <a:r>
              <a:rPr spc="385"/>
              <a:t> </a:t>
            </a:r>
            <a:r>
              <a:rPr spc="790"/>
              <a:t>gave</a:t>
            </a:r>
            <a:r>
              <a:rPr spc="390"/>
              <a:t> </a:t>
            </a:r>
            <a:r>
              <a:rPr spc="1635"/>
              <a:t>full</a:t>
            </a:r>
            <a:r>
              <a:rPr spc="385"/>
              <a:t> </a:t>
            </a:r>
            <a:r>
              <a:rPr spc="1190"/>
              <a:t>control </a:t>
            </a:r>
            <a:r>
              <a:rPr spc="1240"/>
              <a:t>of</a:t>
            </a:r>
            <a:r>
              <a:rPr spc="400"/>
              <a:t> </a:t>
            </a:r>
            <a:r>
              <a:rPr spc="868"/>
              <a:t>performance</a:t>
            </a:r>
            <a:r>
              <a:rPr spc="405"/>
              <a:t> </a:t>
            </a:r>
            <a:r>
              <a:t>and</a:t>
            </a:r>
            <a:r>
              <a:rPr spc="405"/>
              <a:t> </a:t>
            </a:r>
            <a:r>
              <a:rPr spc="989"/>
              <a:t>design</a:t>
            </a:r>
          </a:p>
          <a:p>
            <a:pPr>
              <a:spcBef>
                <a:spcPts val="7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5501638" marR="534034" indent="-5391148">
              <a:lnSpc>
                <a:spcPct val="116900"/>
              </a:lnSpc>
              <a:defRPr b="1" spc="635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Focus:</a:t>
            </a:r>
            <a:r>
              <a:rPr spc="390"/>
              <a:t> </a:t>
            </a:r>
            <a:r>
              <a:rPr spc="1250"/>
              <a:t>tools</a:t>
            </a:r>
            <a:r>
              <a:rPr spc="395"/>
              <a:t> </a:t>
            </a:r>
            <a:r>
              <a:rPr spc="515"/>
              <a:t>you’d</a:t>
            </a:r>
            <a:r>
              <a:rPr spc="395"/>
              <a:t> </a:t>
            </a:r>
            <a:r>
              <a:rPr spc="980"/>
              <a:t>expect</a:t>
            </a:r>
            <a:r>
              <a:rPr spc="395"/>
              <a:t> </a:t>
            </a:r>
            <a:r>
              <a:rPr spc="1360"/>
              <a:t>in</a:t>
            </a:r>
            <a:r>
              <a:rPr spc="395"/>
              <a:t> </a:t>
            </a:r>
            <a:r>
              <a:rPr spc="795"/>
              <a:t>a</a:t>
            </a:r>
            <a:r>
              <a:rPr spc="395"/>
              <a:t> </a:t>
            </a:r>
            <a:r>
              <a:rPr spc="1285"/>
              <a:t>real</a:t>
            </a:r>
            <a:r>
              <a:rPr spc="395"/>
              <a:t> </a:t>
            </a:r>
            <a:r>
              <a:rPr spc="1264"/>
              <a:t>pixel </a:t>
            </a:r>
            <a:r>
              <a:rPr spc="1300"/>
              <a:t>art</a:t>
            </a:r>
            <a:r>
              <a:rPr spc="385"/>
              <a:t> </a:t>
            </a:r>
            <a:r>
              <a:rPr spc="1225"/>
              <a:t>editor</a:t>
            </a:r>
          </a:p>
        </p:txBody>
      </p:sp>
      <p:grpSp>
        <p:nvGrpSpPr>
          <p:cNvPr id="104" name="object 7"/>
          <p:cNvGrpSpPr/>
          <p:nvPr/>
        </p:nvGrpSpPr>
        <p:grpSpPr>
          <a:xfrm>
            <a:off x="454072" y="2991572"/>
            <a:ext cx="372574" cy="4678240"/>
            <a:chOff x="0" y="0"/>
            <a:chExt cx="372573" cy="4678238"/>
          </a:xfrm>
        </p:grpSpPr>
        <p:sp>
          <p:nvSpPr>
            <p:cNvPr id="101" name="Shape"/>
            <p:cNvSpPr/>
            <p:nvPr/>
          </p:nvSpPr>
          <p:spPr>
            <a:xfrm>
              <a:off x="-1" y="4305669"/>
              <a:ext cx="372574" cy="37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2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2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" name="Shape"/>
            <p:cNvSpPr/>
            <p:nvPr/>
          </p:nvSpPr>
          <p:spPr>
            <a:xfrm>
              <a:off x="-1" y="2151926"/>
              <a:ext cx="372574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4"/>
                  </a:lnTo>
                  <a:lnTo>
                    <a:pt x="16251" y="1475"/>
                  </a:lnTo>
                  <a:lnTo>
                    <a:pt x="13672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2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2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2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" name="Shape"/>
            <p:cNvSpPr/>
            <p:nvPr/>
          </p:nvSpPr>
          <p:spPr>
            <a:xfrm>
              <a:off x="-1" y="0"/>
              <a:ext cx="372574" cy="37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2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4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2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05" name="object 8"/>
          <p:cNvSpPr txBox="1"/>
          <p:nvPr>
            <p:ph type="title"/>
          </p:nvPr>
        </p:nvSpPr>
        <p:spPr>
          <a:xfrm>
            <a:off x="1234420" y="1509753"/>
            <a:ext cx="15448916" cy="3185162"/>
          </a:xfrm>
          <a:prstGeom prst="rect">
            <a:avLst/>
          </a:prstGeom>
        </p:spPr>
        <p:txBody>
          <a:bodyPr/>
          <a:lstStyle/>
          <a:p>
            <a:pPr indent="800100" algn="ctr">
              <a:spcBef>
                <a:spcPts val="3900"/>
              </a:spcBef>
              <a:defRPr spc="1300" sz="7500">
                <a:latin typeface="Verdana"/>
                <a:ea typeface="Verdana"/>
                <a:cs typeface="Verdana"/>
                <a:sym typeface="Verdana"/>
              </a:defRPr>
            </a:pPr>
            <a:r>
              <a:t>SIGNIFICANCE</a:t>
            </a:r>
          </a:p>
          <a:p>
            <a:pPr marL="5855334" marR="5080" indent="-5843268">
              <a:lnSpc>
                <a:spcPct val="116900"/>
              </a:lnSpc>
              <a:spcBef>
                <a:spcPts val="1200"/>
              </a:spcBef>
              <a:defRPr spc="100" sz="3800">
                <a:latin typeface="Verdana"/>
                <a:ea typeface="Verdana"/>
                <a:cs typeface="Verdana"/>
                <a:sym typeface="Verdana"/>
              </a:defRPr>
            </a:pPr>
            <a:r>
              <a:t>we</a:t>
            </a:r>
            <a:r>
              <a:rPr spc="300"/>
              <a:t> </a:t>
            </a:r>
            <a:r>
              <a:rPr spc="600"/>
              <a:t>wanted</a:t>
            </a:r>
            <a:r>
              <a:rPr spc="300"/>
              <a:t> </a:t>
            </a:r>
            <a:r>
              <a:rPr spc="1100"/>
              <a:t>to</a:t>
            </a:r>
            <a:r>
              <a:rPr spc="300"/>
              <a:t> </a:t>
            </a:r>
            <a:r>
              <a:rPr spc="1200"/>
              <a:t>build</a:t>
            </a:r>
            <a:r>
              <a:rPr spc="300"/>
              <a:t> </a:t>
            </a:r>
            <a:r>
              <a:rPr spc="800"/>
              <a:t>something</a:t>
            </a:r>
            <a:r>
              <a:rPr spc="300"/>
              <a:t> </a:t>
            </a:r>
            <a:r>
              <a:rPr spc="900"/>
              <a:t>graphical, real-time</a:t>
            </a:r>
          </a:p>
        </p:txBody>
      </p:sp>
      <p:sp>
        <p:nvSpPr>
          <p:cNvPr id="106" name="object 9"/>
          <p:cNvSpPr txBox="1"/>
          <p:nvPr/>
        </p:nvSpPr>
        <p:spPr>
          <a:xfrm>
            <a:off x="55178" y="9895406"/>
            <a:ext cx="18848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object 2"/>
          <p:cNvGrpSpPr/>
          <p:nvPr/>
        </p:nvGrpSpPr>
        <p:grpSpPr>
          <a:xfrm>
            <a:off x="-159736" y="120874"/>
            <a:ext cx="18288004" cy="10287007"/>
            <a:chOff x="-4" y="-5"/>
            <a:chExt cx="18288002" cy="10287006"/>
          </a:xfrm>
        </p:grpSpPr>
        <p:pic>
          <p:nvPicPr>
            <p:cNvPr id="108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" y="9457166"/>
              <a:ext cx="771506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520" y="-6"/>
              <a:ext cx="18278479" cy="7192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" name="object 5"/>
            <p:cNvSpPr/>
            <p:nvPr/>
          </p:nvSpPr>
          <p:spPr>
            <a:xfrm>
              <a:off x="16758215" y="9362600"/>
              <a:ext cx="685313" cy="40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11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" y="-6"/>
              <a:ext cx="18145131" cy="10283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object 7"/>
          <p:cNvSpPr txBox="1"/>
          <p:nvPr/>
        </p:nvSpPr>
        <p:spPr>
          <a:xfrm>
            <a:off x="3556043" y="2813717"/>
            <a:ext cx="17078329" cy="740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482965" indent="2468877" algn="ctr">
              <a:lnSpc>
                <a:spcPct val="115500"/>
              </a:lnSpc>
              <a:spcBef>
                <a:spcPts val="100"/>
              </a:spcBef>
              <a:defRPr spc="-190"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32×32</a:t>
            </a:r>
            <a:r>
              <a:rPr spc="40"/>
              <a:t> </a:t>
            </a:r>
            <a:r>
              <a:rPr spc="0"/>
              <a:t>pixel</a:t>
            </a:r>
            <a:r>
              <a:rPr spc="40"/>
              <a:t> </a:t>
            </a:r>
            <a:r>
              <a:rPr spc="-20"/>
              <a:t>grid </a:t>
            </a:r>
            <a:r>
              <a:rPr spc="-200"/>
              <a:t>Undo/                                                                                         R                 Redo</a:t>
            </a:r>
            <a:r>
              <a:rPr spc="-60"/>
              <a:t> </a:t>
            </a:r>
            <a:r>
              <a:rPr spc="-20"/>
              <a:t>(up</a:t>
            </a:r>
            <a:r>
              <a:rPr spc="-240"/>
              <a:t> </a:t>
            </a:r>
            <a:r>
              <a:rPr spc="0"/>
              <a:t>to</a:t>
            </a:r>
            <a:r>
              <a:rPr spc="-195"/>
              <a:t> </a:t>
            </a:r>
            <a:r>
              <a:rPr spc="-450"/>
              <a:t>10</a:t>
            </a:r>
            <a:r>
              <a:rPr spc="30"/>
              <a:t> </a:t>
            </a:r>
            <a:r>
              <a:rPr spc="45"/>
              <a:t>steps) </a:t>
            </a:r>
            <a:r>
              <a:rPr spc="-65"/>
              <a:t>Multiple</a:t>
            </a:r>
            <a:r>
              <a:rPr spc="-180"/>
              <a:t> </a:t>
            </a:r>
            <a:r>
              <a:rPr spc="0"/>
              <a:t>Brush</a:t>
            </a:r>
            <a:r>
              <a:rPr spc="-174"/>
              <a:t> </a:t>
            </a:r>
            <a:r>
              <a:rPr spc="50"/>
              <a:t>Sizes</a:t>
            </a:r>
          </a:p>
          <a:p>
            <a:pPr marR="7853043" indent="1703070" algn="ctr">
              <a:lnSpc>
                <a:spcPct val="115500"/>
              </a:lnSpc>
              <a:defRPr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Eraser</a:t>
            </a:r>
            <a:r>
              <a:rPr spc="-260"/>
              <a:t> </a:t>
            </a:r>
            <a:r>
              <a:rPr spc="-665"/>
              <a:t>+</a:t>
            </a:r>
            <a:r>
              <a:rPr spc="30"/>
              <a:t> </a:t>
            </a:r>
            <a:r>
              <a:rPr spc="-70"/>
              <a:t>Color</a:t>
            </a:r>
            <a:r>
              <a:rPr spc="-130"/>
              <a:t> </a:t>
            </a:r>
            <a:r>
              <a:rPr spc="-40"/>
              <a:t>Palette</a:t>
            </a:r>
            <a:r>
              <a:rPr spc="-80"/>
              <a:t> </a:t>
            </a:r>
            <a:r>
              <a:rPr spc="-325"/>
              <a:t>(16</a:t>
            </a:r>
            <a:r>
              <a:rPr spc="30"/>
              <a:t> </a:t>
            </a:r>
            <a:r>
              <a:rPr spc="35"/>
              <a:t>colors) </a:t>
            </a:r>
            <a:r>
              <a:rPr spc="-185"/>
              <a:t>Grid</a:t>
            </a:r>
            <a:r>
              <a:rPr spc="-55"/>
              <a:t> </a:t>
            </a:r>
            <a:r>
              <a:rPr spc="-10"/>
              <a:t>toggle</a:t>
            </a:r>
          </a:p>
          <a:p>
            <a:pPr marR="9340850" indent="3860165">
              <a:lnSpc>
                <a:spcPct val="115500"/>
              </a:lnSpc>
              <a:defRPr spc="-85"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Export</a:t>
            </a:r>
            <a:r>
              <a:rPr spc="-174"/>
              <a:t> </a:t>
            </a:r>
            <a:r>
              <a:rPr spc="0"/>
              <a:t>to</a:t>
            </a:r>
            <a:r>
              <a:rPr spc="-250"/>
              <a:t> </a:t>
            </a:r>
            <a:r>
              <a:rPr spc="-375"/>
              <a:t>BMP                                                                                                      </a:t>
            </a:r>
            <a:r>
              <a:rPr spc="-20"/>
              <a:t>              ,                Save/Load</a:t>
            </a:r>
            <a:r>
              <a:rPr spc="-170"/>
              <a:t> </a:t>
            </a:r>
            <a:r>
              <a:t>from</a:t>
            </a:r>
            <a:r>
              <a:rPr spc="-170"/>
              <a:t> </a:t>
            </a:r>
            <a:r>
              <a:rPr spc="-20"/>
              <a:t>file</a:t>
            </a:r>
          </a:p>
          <a:p>
            <a:pPr>
              <a:spcBef>
                <a:spcPts val="300"/>
              </a:spcBef>
              <a:defRPr sz="4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50800">
              <a:defRPr baseline="36548" spc="270" sz="2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02</a:t>
            </a:r>
            <a:r>
              <a:rPr spc="-525"/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aseline="0" spc="-13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JAMIL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KABIR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HRIDOY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baseline="0" spc="-114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MD.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SHAIFUL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SALMAN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-2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FARSY</a:t>
            </a:r>
          </a:p>
        </p:txBody>
      </p:sp>
      <p:sp>
        <p:nvSpPr>
          <p:cNvPr id="114" name="object 8"/>
          <p:cNvSpPr txBox="1"/>
          <p:nvPr>
            <p:ph type="title"/>
          </p:nvPr>
        </p:nvSpPr>
        <p:spPr>
          <a:xfrm>
            <a:off x="3056858" y="-85751"/>
            <a:ext cx="11854816" cy="11379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308600" algn="l"/>
              </a:tabLst>
              <a:defRPr spc="1800" sz="7300"/>
            </a:pPr>
            <a:r>
              <a:t>System</a:t>
            </a:r>
            <a:r>
              <a:rPr spc="0"/>
              <a:t>	</a:t>
            </a:r>
            <a:r>
              <a:rPr spc="2000"/>
              <a:t>Overview</a:t>
            </a:r>
          </a:p>
        </p:txBody>
      </p:sp>
      <p:grpSp>
        <p:nvGrpSpPr>
          <p:cNvPr id="122" name="object 9"/>
          <p:cNvGrpSpPr/>
          <p:nvPr/>
        </p:nvGrpSpPr>
        <p:grpSpPr>
          <a:xfrm>
            <a:off x="3532706" y="2938794"/>
            <a:ext cx="2813831" cy="5227186"/>
            <a:chOff x="-1" y="0"/>
            <a:chExt cx="2813829" cy="5227185"/>
          </a:xfrm>
        </p:grpSpPr>
        <p:sp>
          <p:nvSpPr>
            <p:cNvPr id="115" name="Shape"/>
            <p:cNvSpPr/>
            <p:nvPr/>
          </p:nvSpPr>
          <p:spPr>
            <a:xfrm>
              <a:off x="-2" y="2431186"/>
              <a:ext cx="372572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2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2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" name="Shape"/>
            <p:cNvSpPr/>
            <p:nvPr/>
          </p:nvSpPr>
          <p:spPr>
            <a:xfrm>
              <a:off x="879843" y="796429"/>
              <a:ext cx="372570" cy="37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" name="Shape"/>
            <p:cNvSpPr/>
            <p:nvPr/>
          </p:nvSpPr>
          <p:spPr>
            <a:xfrm>
              <a:off x="1509853" y="1565744"/>
              <a:ext cx="372570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2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2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Shape"/>
            <p:cNvSpPr/>
            <p:nvPr/>
          </p:nvSpPr>
          <p:spPr>
            <a:xfrm>
              <a:off x="1696136" y="4854627"/>
              <a:ext cx="372571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" name="Shape"/>
            <p:cNvSpPr/>
            <p:nvPr/>
          </p:nvSpPr>
          <p:spPr>
            <a:xfrm>
              <a:off x="2068703" y="-1"/>
              <a:ext cx="372557" cy="37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" name="Shape"/>
            <p:cNvSpPr/>
            <p:nvPr/>
          </p:nvSpPr>
          <p:spPr>
            <a:xfrm>
              <a:off x="2254974" y="4058069"/>
              <a:ext cx="372570" cy="37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2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2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" name="Shape"/>
            <p:cNvSpPr/>
            <p:nvPr/>
          </p:nvSpPr>
          <p:spPr>
            <a:xfrm>
              <a:off x="2441257" y="3242158"/>
              <a:ext cx="372572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5"/>
                  </a:lnTo>
                  <a:lnTo>
                    <a:pt x="10800" y="21600"/>
                  </a:lnTo>
                  <a:lnTo>
                    <a:pt x="13671" y="21215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7CAAC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object 2"/>
          <p:cNvGrpSpPr/>
          <p:nvPr/>
        </p:nvGrpSpPr>
        <p:grpSpPr>
          <a:xfrm>
            <a:off x="-9" y="-10"/>
            <a:ext cx="18288007" cy="10287007"/>
            <a:chOff x="-4" y="-5"/>
            <a:chExt cx="18288006" cy="10287005"/>
          </a:xfrm>
        </p:grpSpPr>
        <p:pic>
          <p:nvPicPr>
            <p:cNvPr id="124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" y="9457165"/>
              <a:ext cx="771506" cy="829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" y="-6"/>
              <a:ext cx="18288007" cy="7545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object 5"/>
            <p:cNvSpPr/>
            <p:nvPr/>
          </p:nvSpPr>
          <p:spPr>
            <a:xfrm>
              <a:off x="16758217" y="9362599"/>
              <a:ext cx="685313" cy="40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27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" y="-6"/>
              <a:ext cx="18288007" cy="1028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9" name="object 7"/>
          <p:cNvSpPr txBox="1"/>
          <p:nvPr/>
        </p:nvSpPr>
        <p:spPr>
          <a:xfrm>
            <a:off x="243936" y="9705999"/>
            <a:ext cx="33083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30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30" name="object 8"/>
          <p:cNvSpPr txBox="1"/>
          <p:nvPr/>
        </p:nvSpPr>
        <p:spPr>
          <a:xfrm>
            <a:off x="2450805" y="7539308"/>
            <a:ext cx="12104376" cy="96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600"/>
              </a:spcBef>
              <a:tabLst>
                <a:tab pos="3200400" algn="l"/>
                <a:tab pos="4686300" algn="l"/>
                <a:tab pos="5168900" algn="l"/>
                <a:tab pos="7632700" algn="l"/>
                <a:tab pos="8788400" algn="l"/>
                <a:tab pos="10922000" algn="l"/>
                <a:tab pos="11417300" algn="l"/>
              </a:tabLst>
              <a:defRPr b="1" spc="760" sz="2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Rendering:</a:t>
            </a:r>
            <a:r>
              <a:rPr spc="0"/>
              <a:t>	</a:t>
            </a:r>
            <a:r>
              <a:rPr spc="660"/>
              <a:t>SDL2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980"/>
              <a:t>SDL_ttf</a:t>
            </a:r>
            <a:r>
              <a:rPr spc="0"/>
              <a:t>	</a:t>
            </a:r>
            <a:r>
              <a:rPr spc="1160"/>
              <a:t>for</a:t>
            </a:r>
            <a:r>
              <a:rPr spc="0"/>
              <a:t>	</a:t>
            </a:r>
            <a:r>
              <a:rPr spc="885"/>
              <a:t>canvas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780"/>
              <a:t>UI</a:t>
            </a:r>
          </a:p>
          <a:p>
            <a:pPr algn="ctr">
              <a:spcBef>
                <a:spcPts val="500"/>
              </a:spcBef>
              <a:tabLst>
                <a:tab pos="2654300" algn="l"/>
                <a:tab pos="3568700" algn="l"/>
                <a:tab pos="5791200" algn="l"/>
              </a:tabLst>
              <a:defRPr spc="570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 b="1">
                <a:latin typeface="Tahoma"/>
                <a:ea typeface="Tahoma"/>
                <a:cs typeface="Tahoma"/>
                <a:sym typeface="Tahoma"/>
              </a:rPr>
              <a:t>Diagram: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440">
                <a:latin typeface="Tahoma"/>
                <a:ea typeface="Tahoma"/>
                <a:cs typeface="Tahoma"/>
                <a:sym typeface="Tahoma"/>
              </a:rPr>
              <a:t>UI,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725">
                <a:latin typeface="Tahoma"/>
                <a:ea typeface="Tahoma"/>
                <a:cs typeface="Tahoma"/>
                <a:sym typeface="Tahoma"/>
              </a:rPr>
              <a:t>canvas,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905"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spc="905"/>
              <a:t>)</a:t>
            </a:r>
          </a:p>
        </p:txBody>
      </p:sp>
      <p:sp>
        <p:nvSpPr>
          <p:cNvPr id="131" name="object 9"/>
          <p:cNvSpPr txBox="1"/>
          <p:nvPr>
            <p:ph type="title"/>
          </p:nvPr>
        </p:nvSpPr>
        <p:spPr>
          <a:xfrm>
            <a:off x="3502893" y="34025"/>
            <a:ext cx="11428099" cy="78423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6959600" algn="l"/>
              </a:tabLst>
              <a:defRPr spc="1700" sz="4900"/>
            </a:pPr>
            <a:r>
              <a:t>Architecture</a:t>
            </a:r>
            <a:r>
              <a:rPr spc="0"/>
              <a:t>	</a:t>
            </a:r>
            <a:r>
              <a:rPr spc="1400"/>
              <a:t>Overview</a:t>
            </a:r>
          </a:p>
        </p:txBody>
      </p:sp>
      <p:sp>
        <p:nvSpPr>
          <p:cNvPr id="132" name="object 10"/>
          <p:cNvSpPr txBox="1"/>
          <p:nvPr/>
        </p:nvSpPr>
        <p:spPr>
          <a:xfrm>
            <a:off x="1687562" y="3835892"/>
            <a:ext cx="14137010" cy="192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045834" marR="5080" indent="-6033768">
              <a:lnSpc>
                <a:spcPct val="117499"/>
              </a:lnSpc>
              <a:tabLst>
                <a:tab pos="3251200" algn="l"/>
                <a:tab pos="5156200" algn="l"/>
                <a:tab pos="6985000" algn="l"/>
                <a:tab pos="9093200" algn="l"/>
                <a:tab pos="10718800" algn="l"/>
                <a:tab pos="12344400" algn="l"/>
              </a:tabLst>
              <a:defRPr b="1" spc="910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EditorState</a:t>
            </a:r>
            <a:r>
              <a:rPr spc="0"/>
              <a:t>	</a:t>
            </a:r>
            <a:r>
              <a:rPr spc="744"/>
              <a:t>Struct:</a:t>
            </a:r>
            <a:r>
              <a:rPr spc="0"/>
              <a:t>	</a:t>
            </a:r>
            <a:r>
              <a:t>tracks</a:t>
            </a:r>
            <a:r>
              <a:rPr spc="0"/>
              <a:t>	</a:t>
            </a:r>
            <a:r>
              <a:rPr spc="880"/>
              <a:t>current</a:t>
            </a:r>
            <a:r>
              <a:rPr spc="0"/>
              <a:t>	</a:t>
            </a:r>
            <a:r>
              <a:rPr spc="755"/>
              <a:t>layer,</a:t>
            </a:r>
            <a:r>
              <a:rPr spc="0"/>
              <a:t>	</a:t>
            </a:r>
            <a:r>
              <a:rPr spc="605"/>
              <a:t>brush,</a:t>
            </a:r>
            <a:r>
              <a:rPr spc="0"/>
              <a:t>	</a:t>
            </a:r>
            <a:r>
              <a:rPr spc="785"/>
              <a:t>colors, </a:t>
            </a:r>
            <a:r>
              <a:rPr spc="950"/>
              <a:t>history</a:t>
            </a:r>
          </a:p>
          <a:p>
            <a:pPr>
              <a:spcBef>
                <a:spcPts val="1600"/>
              </a:spcBef>
              <a:defRPr sz="2500">
                <a:latin typeface="Tahoma"/>
                <a:ea typeface="Tahoma"/>
                <a:cs typeface="Tahoma"/>
                <a:sym typeface="Tahoma"/>
              </a:defRPr>
            </a:pPr>
          </a:p>
          <a:p>
            <a:pPr indent="477519">
              <a:tabLst>
                <a:tab pos="2286000" algn="l"/>
                <a:tab pos="4521200" algn="l"/>
                <a:tab pos="5016500" algn="l"/>
                <a:tab pos="7251700" algn="l"/>
                <a:tab pos="8737600" algn="l"/>
                <a:tab pos="9232900" algn="l"/>
                <a:tab pos="10058400" algn="l"/>
                <a:tab pos="11874500" algn="l"/>
              </a:tabLst>
              <a:defRPr b="1" spc="939" sz="2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Layer</a:t>
            </a:r>
            <a:r>
              <a:rPr spc="0"/>
              <a:t>	</a:t>
            </a:r>
            <a:r>
              <a:rPr spc="595"/>
              <a:t>System:</a:t>
            </a:r>
            <a:r>
              <a:rPr spc="0"/>
              <a:t>	</a:t>
            </a:r>
            <a:r>
              <a:rPr spc="660"/>
              <a:t>3</a:t>
            </a:r>
            <a:r>
              <a:rPr spc="0"/>
              <a:t>	</a:t>
            </a:r>
            <a:r>
              <a:rPr spc="900"/>
              <a:t>layers,</a:t>
            </a:r>
            <a:r>
              <a:rPr spc="0"/>
              <a:t>	</a:t>
            </a:r>
            <a:r>
              <a:rPr spc="825"/>
              <a:t>each</a:t>
            </a:r>
            <a:r>
              <a:rPr spc="0"/>
              <a:t>	</a:t>
            </a:r>
            <a:r>
              <a:rPr spc="775"/>
              <a:t>a</a:t>
            </a:r>
            <a:r>
              <a:rPr spc="0"/>
              <a:t>	</a:t>
            </a:r>
            <a:r>
              <a:rPr spc="505"/>
              <a:t>2D</a:t>
            </a:r>
            <a:r>
              <a:rPr spc="0"/>
              <a:t>	</a:t>
            </a:r>
            <a:r>
              <a:rPr spc="1105"/>
              <a:t>color</a:t>
            </a:r>
            <a:r>
              <a:rPr spc="0"/>
              <a:t>	</a:t>
            </a:r>
            <a:r>
              <a:rPr spc="1035"/>
              <a:t>gridE</a:t>
            </a:r>
          </a:p>
        </p:txBody>
      </p:sp>
      <p:sp>
        <p:nvSpPr>
          <p:cNvPr id="133" name="object 11"/>
          <p:cNvSpPr txBox="1"/>
          <p:nvPr/>
        </p:nvSpPr>
        <p:spPr>
          <a:xfrm>
            <a:off x="2603818" y="6471975"/>
            <a:ext cx="2476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257300" algn="l"/>
              </a:tabLst>
              <a:defRPr b="1" spc="770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vent</a:t>
            </a:r>
            <a:r>
              <a:rPr spc="0"/>
              <a:t>	</a:t>
            </a:r>
            <a:r>
              <a:rPr spc="459"/>
              <a:t>Loop:</a:t>
            </a:r>
          </a:p>
        </p:txBody>
      </p:sp>
      <p:sp>
        <p:nvSpPr>
          <p:cNvPr id="134" name="object 12"/>
          <p:cNvSpPr txBox="1"/>
          <p:nvPr/>
        </p:nvSpPr>
        <p:spPr>
          <a:xfrm>
            <a:off x="5334070" y="6471975"/>
            <a:ext cx="82029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2095500" algn="l"/>
                <a:tab pos="2794000" algn="l"/>
                <a:tab pos="4686300" algn="l"/>
                <a:tab pos="6781800" algn="l"/>
              </a:tabLst>
              <a:defRPr b="1" spc="775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handles</a:t>
            </a:r>
            <a:r>
              <a:rPr spc="0"/>
              <a:t>	</a:t>
            </a:r>
            <a:r>
              <a:rPr spc="630"/>
              <a:t>UI</a:t>
            </a:r>
            <a:r>
              <a:rPr spc="0"/>
              <a:t>	</a:t>
            </a:r>
            <a:r>
              <a:rPr spc="843"/>
              <a:t>clicks,</a:t>
            </a:r>
            <a:r>
              <a:rPr spc="0"/>
              <a:t>	</a:t>
            </a:r>
            <a:r>
              <a:rPr spc="700"/>
              <a:t>drawing</a:t>
            </a:r>
            <a:r>
              <a:rPr spc="0"/>
              <a:t>	</a:t>
            </a:r>
            <a:r>
              <a:rPr spc="985"/>
              <a:t>logic</a:t>
            </a:r>
          </a:p>
        </p:txBody>
      </p:sp>
      <p:sp>
        <p:nvSpPr>
          <p:cNvPr id="135" name="object 13"/>
          <p:cNvSpPr txBox="1"/>
          <p:nvPr/>
        </p:nvSpPr>
        <p:spPr>
          <a:xfrm>
            <a:off x="-11486" y="9796140"/>
            <a:ext cx="188940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140" name="object 14"/>
          <p:cNvGrpSpPr/>
          <p:nvPr/>
        </p:nvGrpSpPr>
        <p:grpSpPr>
          <a:xfrm>
            <a:off x="1150727" y="3917043"/>
            <a:ext cx="1199343" cy="4017966"/>
            <a:chOff x="-1" y="0"/>
            <a:chExt cx="1199342" cy="4017965"/>
          </a:xfrm>
        </p:grpSpPr>
        <p:sp>
          <p:nvSpPr>
            <p:cNvPr id="136" name="Shape"/>
            <p:cNvSpPr/>
            <p:nvPr/>
          </p:nvSpPr>
          <p:spPr>
            <a:xfrm>
              <a:off x="-2" y="-1"/>
              <a:ext cx="372558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6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Shape"/>
            <p:cNvSpPr/>
            <p:nvPr/>
          </p:nvSpPr>
          <p:spPr>
            <a:xfrm>
              <a:off x="454214" y="1440648"/>
              <a:ext cx="372571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Shape"/>
            <p:cNvSpPr/>
            <p:nvPr/>
          </p:nvSpPr>
          <p:spPr>
            <a:xfrm>
              <a:off x="826782" y="3645396"/>
              <a:ext cx="372560" cy="37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"/>
            <p:cNvSpPr/>
            <p:nvPr/>
          </p:nvSpPr>
          <p:spPr>
            <a:xfrm>
              <a:off x="826782" y="2580615"/>
              <a:ext cx="372560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object 2"/>
          <p:cNvGrpSpPr/>
          <p:nvPr/>
        </p:nvGrpSpPr>
        <p:grpSpPr>
          <a:xfrm>
            <a:off x="-8" y="-5"/>
            <a:ext cx="18288006" cy="10287005"/>
            <a:chOff x="-4" y="-2"/>
            <a:chExt cx="18288004" cy="10287004"/>
          </a:xfrm>
        </p:grpSpPr>
        <p:pic>
          <p:nvPicPr>
            <p:cNvPr id="142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" y="9457168"/>
              <a:ext cx="771506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" y="-3"/>
              <a:ext cx="18288006" cy="760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" name="object 5"/>
            <p:cNvSpPr/>
            <p:nvPr/>
          </p:nvSpPr>
          <p:spPr>
            <a:xfrm>
              <a:off x="16758215" y="9362602"/>
              <a:ext cx="685313" cy="40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45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536" y="931449"/>
              <a:ext cx="14020803" cy="4438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object 7"/>
          <p:cNvSpPr txBox="1"/>
          <p:nvPr/>
        </p:nvSpPr>
        <p:spPr>
          <a:xfrm>
            <a:off x="243936" y="9705999"/>
            <a:ext cx="34798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95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148" name="object 8"/>
          <p:cNvSpPr txBox="1"/>
          <p:nvPr/>
        </p:nvSpPr>
        <p:spPr>
          <a:xfrm>
            <a:off x="7495729" y="5795598"/>
            <a:ext cx="10638794" cy="221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6799"/>
              </a:lnSpc>
              <a:defRPr spc="850" sz="3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Draws</a:t>
            </a:r>
            <a:r>
              <a:rPr spc="285"/>
              <a:t> </a:t>
            </a:r>
            <a:r>
              <a:rPr spc="735"/>
              <a:t>with</a:t>
            </a:r>
            <a:r>
              <a:rPr spc="290"/>
              <a:t> </a:t>
            </a:r>
            <a:r>
              <a:rPr spc="989"/>
              <a:t>current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radius </a:t>
            </a:r>
            <a:r>
              <a:rPr spc="765"/>
              <a:t>Works</a:t>
            </a:r>
            <a:r>
              <a:rPr spc="285"/>
              <a:t> </a:t>
            </a:r>
            <a:r>
              <a:rPr spc="1055"/>
              <a:t>for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AND</a:t>
            </a:r>
            <a:r>
              <a:rPr spc="285"/>
              <a:t> </a:t>
            </a:r>
            <a:r>
              <a:rPr spc="875"/>
              <a:t>eraser </a:t>
            </a:r>
            <a:r>
              <a:rPr spc="419"/>
              <a:t>Optimized</a:t>
            </a:r>
            <a:r>
              <a:rPr spc="290"/>
              <a:t> </a:t>
            </a:r>
            <a:r>
              <a:rPr spc="864"/>
              <a:t>to</a:t>
            </a:r>
            <a:r>
              <a:rPr spc="290"/>
              <a:t> </a:t>
            </a:r>
            <a:r>
              <a:rPr spc="469"/>
              <a:t>avoid</a:t>
            </a:r>
            <a:r>
              <a:rPr spc="295"/>
              <a:t> </a:t>
            </a:r>
            <a:r>
              <a:rPr spc="695"/>
              <a:t>bounds</a:t>
            </a:r>
            <a:r>
              <a:rPr spc="290"/>
              <a:t> </a:t>
            </a:r>
            <a:r>
              <a:rPr spc="655"/>
              <a:t>issues</a:t>
            </a:r>
          </a:p>
        </p:txBody>
      </p:sp>
      <p:sp>
        <p:nvSpPr>
          <p:cNvPr id="149" name="object 9"/>
          <p:cNvSpPr txBox="1"/>
          <p:nvPr/>
        </p:nvSpPr>
        <p:spPr>
          <a:xfrm>
            <a:off x="72449" y="9861115"/>
            <a:ext cx="19174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153" name="object 10"/>
          <p:cNvGrpSpPr/>
          <p:nvPr/>
        </p:nvGrpSpPr>
        <p:grpSpPr>
          <a:xfrm>
            <a:off x="7269932" y="5998731"/>
            <a:ext cx="1072112" cy="1812739"/>
            <a:chOff x="0" y="0"/>
            <a:chExt cx="1072111" cy="1812738"/>
          </a:xfrm>
        </p:grpSpPr>
        <p:sp>
          <p:nvSpPr>
            <p:cNvPr id="150" name="Shape"/>
            <p:cNvSpPr/>
            <p:nvPr/>
          </p:nvSpPr>
          <p:spPr>
            <a:xfrm>
              <a:off x="0" y="-1"/>
              <a:ext cx="372556" cy="37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1" name="Shape"/>
            <p:cNvSpPr/>
            <p:nvPr/>
          </p:nvSpPr>
          <p:spPr>
            <a:xfrm>
              <a:off x="186269" y="1440167"/>
              <a:ext cx="372572" cy="37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8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8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" name="Shape"/>
            <p:cNvSpPr/>
            <p:nvPr/>
          </p:nvSpPr>
          <p:spPr>
            <a:xfrm>
              <a:off x="699554" y="779640"/>
              <a:ext cx="372558" cy="37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object 2"/>
          <p:cNvGrpSpPr/>
          <p:nvPr/>
        </p:nvGrpSpPr>
        <p:grpSpPr>
          <a:xfrm>
            <a:off x="-8" y="-3"/>
            <a:ext cx="18288006" cy="10287005"/>
            <a:chOff x="-4" y="-1"/>
            <a:chExt cx="18288004" cy="10287003"/>
          </a:xfrm>
        </p:grpSpPr>
        <p:pic>
          <p:nvPicPr>
            <p:cNvPr id="155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" y="9457169"/>
              <a:ext cx="771506" cy="829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" y="-2"/>
              <a:ext cx="18288006" cy="7545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object 5"/>
            <p:cNvSpPr/>
            <p:nvPr/>
          </p:nvSpPr>
          <p:spPr>
            <a:xfrm>
              <a:off x="17273959" y="9456527"/>
              <a:ext cx="685313" cy="40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58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1498" y="1188644"/>
              <a:ext cx="7038979" cy="6438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object 7"/>
          <p:cNvSpPr txBox="1"/>
          <p:nvPr/>
        </p:nvSpPr>
        <p:spPr>
          <a:xfrm>
            <a:off x="243936" y="9705999"/>
            <a:ext cx="31115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55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07</a:t>
            </a:r>
          </a:p>
        </p:txBody>
      </p:sp>
      <p:sp>
        <p:nvSpPr>
          <p:cNvPr id="161" name="object 8"/>
          <p:cNvSpPr txBox="1"/>
          <p:nvPr/>
        </p:nvSpPr>
        <p:spPr>
          <a:xfrm>
            <a:off x="8173600" y="1130356"/>
            <a:ext cx="9565643" cy="6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26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Fixed-</a:t>
            </a:r>
            <a:r>
              <a:rPr spc="390"/>
              <a:t>size</a:t>
            </a:r>
            <a:r>
              <a:rPr spc="120"/>
              <a:t> </a:t>
            </a:r>
            <a:r>
              <a:rPr spc="530"/>
              <a:t>stacks</a:t>
            </a:r>
            <a:r>
              <a:rPr spc="120"/>
              <a:t> </a:t>
            </a:r>
            <a:r>
              <a:rPr spc="315"/>
              <a:t>(MAX_UNDO</a:t>
            </a:r>
            <a:r>
              <a:rPr spc="120"/>
              <a:t> </a:t>
            </a:r>
            <a:r>
              <a:rPr spc="-675"/>
              <a:t>=</a:t>
            </a:r>
            <a:r>
              <a:rPr spc="120"/>
              <a:t> </a:t>
            </a:r>
            <a:r>
              <a:rPr spc="185"/>
              <a:t>10)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algn="ctr">
              <a:defRPr spc="520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On</a:t>
            </a:r>
            <a:r>
              <a:rPr spc="114"/>
              <a:t> </a:t>
            </a:r>
            <a:r>
              <a:rPr spc="400"/>
              <a:t>draw:</a:t>
            </a:r>
            <a:r>
              <a:rPr spc="120"/>
              <a:t> </a:t>
            </a:r>
            <a:r>
              <a:rPr spc="340"/>
              <a:t>save</a:t>
            </a:r>
            <a:r>
              <a:rPr spc="114"/>
              <a:t> </a:t>
            </a:r>
            <a:r>
              <a:rPr spc="475"/>
              <a:t>previous</a:t>
            </a:r>
            <a:r>
              <a:rPr spc="120"/>
              <a:t> </a:t>
            </a:r>
            <a:r>
              <a:rPr spc="600"/>
              <a:t>layer</a:t>
            </a:r>
            <a:r>
              <a:rPr spc="120"/>
              <a:t> </a:t>
            </a:r>
            <a:r>
              <a:rPr spc="550"/>
              <a:t>state</a:t>
            </a:r>
          </a:p>
          <a:p>
            <a:pPr>
              <a:spcBef>
                <a:spcPts val="5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R="5080" indent="12062" algn="ctr">
              <a:lnSpc>
                <a:spcPct val="115700"/>
              </a:lnSpc>
              <a:defRPr spc="54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Undo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355"/>
              <a:t>pop</a:t>
            </a:r>
            <a:r>
              <a:rPr spc="114"/>
              <a:t> </a:t>
            </a:r>
            <a:r>
              <a:rPr spc="560"/>
              <a:t>from</a:t>
            </a:r>
            <a:r>
              <a:rPr spc="114"/>
              <a:t> </a:t>
            </a:r>
            <a:r>
              <a:rPr spc="535"/>
              <a:t>undo</a:t>
            </a:r>
            <a:r>
              <a:rPr spc="114"/>
              <a:t> </a:t>
            </a:r>
            <a:r>
              <a:rPr spc="515"/>
              <a:t>stack</a:t>
            </a:r>
            <a:r>
              <a:rPr spc="114"/>
              <a:t> </a:t>
            </a:r>
            <a:r>
              <a:rPr spc="0"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spc="34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pc="515"/>
              <a:t>push</a:t>
            </a:r>
            <a:r>
              <a:rPr spc="114"/>
              <a:t> </a:t>
            </a:r>
            <a:r>
              <a:rPr spc="645"/>
              <a:t>to </a:t>
            </a:r>
            <a:r>
              <a:rPr spc="580"/>
              <a:t>redo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algn="ctr">
              <a:defRPr spc="47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469"/>
              <a:t>inverse</a:t>
            </a:r>
          </a:p>
          <a:p>
            <a:pPr marR="109854" indent="117475" algn="ctr">
              <a:lnSpc>
                <a:spcPts val="8400"/>
              </a:lnSpc>
              <a:spcBef>
                <a:spcPts val="800"/>
              </a:spcBef>
              <a:defRPr spc="409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 eeps</a:t>
            </a:r>
            <a:r>
              <a:rPr spc="114"/>
              <a:t> </a:t>
            </a:r>
            <a:r>
              <a:rPr spc="165"/>
              <a:t>UI</a:t>
            </a:r>
            <a:r>
              <a:rPr spc="120"/>
              <a:t> </a:t>
            </a:r>
            <a:r>
              <a:rPr spc="355"/>
              <a:t>snappy</a:t>
            </a:r>
            <a:r>
              <a:rPr spc="120"/>
              <a:t> </a:t>
            </a:r>
            <a:r>
              <a:rPr spc="405"/>
              <a:t>and</a:t>
            </a:r>
            <a:r>
              <a:rPr spc="120"/>
              <a:t> </a:t>
            </a:r>
            <a:r>
              <a:rPr spc="530"/>
              <a:t>predictable  </a:t>
            </a:r>
            <a:r>
              <a:rPr spc="240"/>
              <a:t>(Side</a:t>
            </a:r>
            <a:r>
              <a:rPr spc="120"/>
              <a:t> </a:t>
            </a:r>
            <a:r>
              <a:rPr spc="250"/>
              <a:t>diagram:</a:t>
            </a:r>
            <a:r>
              <a:rPr spc="125"/>
              <a:t> </a:t>
            </a:r>
            <a:r>
              <a:rPr spc="530"/>
              <a:t>stacks</a:t>
            </a:r>
            <a:r>
              <a:rPr spc="125"/>
              <a:t> </a:t>
            </a:r>
            <a:r>
              <a:rPr spc="405"/>
              <a:t>and</a:t>
            </a:r>
            <a:r>
              <a:rPr spc="125"/>
              <a:t> </a:t>
            </a:r>
            <a:r>
              <a:rPr spc="480"/>
              <a:t>transitions)</a:t>
            </a:r>
          </a:p>
        </p:txBody>
      </p:sp>
      <p:grpSp>
        <p:nvGrpSpPr>
          <p:cNvPr id="169" name="object 9"/>
          <p:cNvGrpSpPr/>
          <p:nvPr/>
        </p:nvGrpSpPr>
        <p:grpSpPr>
          <a:xfrm>
            <a:off x="754586" y="1351755"/>
            <a:ext cx="16783049" cy="7908158"/>
            <a:chOff x="0" y="0"/>
            <a:chExt cx="16783048" cy="7908157"/>
          </a:xfrm>
        </p:grpSpPr>
        <p:pic>
          <p:nvPicPr>
            <p:cNvPr id="162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965180"/>
              <a:ext cx="16783049" cy="942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962252" y="3678457"/>
              <a:ext cx="226573" cy="226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790529" y="4756214"/>
              <a:ext cx="226574" cy="226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object 13" descr="object 1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058336" y="2009425"/>
              <a:ext cx="226573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058336" y="5788217"/>
              <a:ext cx="226573" cy="226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object 15" descr="object 1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450672" y="1003561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object 16" descr="object 1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563960" y="-1"/>
              <a:ext cx="226573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0" name="object 17"/>
          <p:cNvSpPr txBox="1"/>
          <p:nvPr/>
        </p:nvSpPr>
        <p:spPr>
          <a:xfrm>
            <a:off x="81015" y="9818743"/>
            <a:ext cx="181259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71" name="object 18"/>
          <p:cNvSpPr txBox="1"/>
          <p:nvPr>
            <p:ph type="title"/>
          </p:nvPr>
        </p:nvSpPr>
        <p:spPr>
          <a:xfrm>
            <a:off x="3385910" y="-78931"/>
            <a:ext cx="11911332" cy="87185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2794000" algn="l"/>
                <a:tab pos="3517900" algn="l"/>
                <a:tab pos="6311900" algn="l"/>
              </a:tabLst>
              <a:defRPr spc="1200" sz="5500">
                <a:solidFill>
                  <a:srgbClr val="F0CC4B"/>
                </a:solidFill>
              </a:defRPr>
            </a:pPr>
            <a:r>
              <a:t>Undo</a:t>
            </a:r>
            <a:r>
              <a:rPr spc="0"/>
              <a:t>	</a:t>
            </a:r>
            <a:r>
              <a:rPr spc="-99"/>
              <a:t>/</a:t>
            </a:r>
            <a:r>
              <a:rPr spc="0"/>
              <a:t>	</a:t>
            </a:r>
            <a:r>
              <a:t>Redo</a:t>
            </a:r>
            <a:r>
              <a:rPr spc="0"/>
              <a:t>	</a:t>
            </a:r>
            <a:r>
              <a:rPr spc="1300"/>
              <a:t>Mechanism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peelOff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object 2"/>
          <p:cNvGrpSpPr/>
          <p:nvPr/>
        </p:nvGrpSpPr>
        <p:grpSpPr>
          <a:xfrm>
            <a:off x="0" y="-10"/>
            <a:ext cx="18288000" cy="10287007"/>
            <a:chOff x="0" y="-5"/>
            <a:chExt cx="18288000" cy="10287005"/>
          </a:xfrm>
        </p:grpSpPr>
        <p:pic>
          <p:nvPicPr>
            <p:cNvPr id="173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6"/>
              <a:ext cx="18288000" cy="1028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297" y="2747558"/>
              <a:ext cx="8696326" cy="1133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6" name="object 5"/>
          <p:cNvSpPr txBox="1"/>
          <p:nvPr>
            <p:ph type="body" sz="half" idx="1"/>
          </p:nvPr>
        </p:nvSpPr>
        <p:spPr>
          <a:xfrm>
            <a:off x="9349778" y="2990604"/>
            <a:ext cx="8641717" cy="547497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"/>
              </a:spcBef>
              <a:defRPr spc="500"/>
            </a:pPr>
            <a:r>
              <a:t>Mouse</a:t>
            </a:r>
            <a:r>
              <a:rPr spc="100"/>
              <a:t> </a:t>
            </a:r>
            <a:r>
              <a:t>clicks:</a:t>
            </a:r>
            <a:r>
              <a:rPr spc="100"/>
              <a:t> </a:t>
            </a:r>
            <a:r>
              <a:rPr spc="400"/>
              <a:t>canvas</a:t>
            </a:r>
            <a:r>
              <a:rPr spc="100"/>
              <a:t> </a:t>
            </a:r>
            <a:r>
              <a:rPr spc="800"/>
              <a:t>or</a:t>
            </a:r>
            <a:r>
              <a:rPr spc="100"/>
              <a:t> </a:t>
            </a:r>
            <a:r>
              <a:rPr spc="600"/>
              <a:t>buttons</a:t>
            </a:r>
            <a:endParaRPr spc="600"/>
          </a:p>
          <a:p>
            <a:pPr>
              <a:spcBef>
                <a:spcPts val="500"/>
              </a:spcBef>
              <a:defRPr spc="600"/>
            </a:pPr>
          </a:p>
          <a:p>
            <a:pPr marR="589915" indent="597534" algn="ctr">
              <a:lnSpc>
                <a:spcPct val="116900"/>
              </a:lnSpc>
              <a:defRPr spc="500"/>
            </a:pPr>
            <a:r>
              <a:t>Drawing</a:t>
            </a:r>
            <a:r>
              <a:rPr spc="100"/>
              <a:t> </a:t>
            </a:r>
            <a:r>
              <a:rPr spc="600"/>
              <a:t>only</a:t>
            </a:r>
            <a:r>
              <a:rPr spc="100"/>
              <a:t> </a:t>
            </a:r>
            <a:r>
              <a:rPr spc="600"/>
              <a:t>allowed</a:t>
            </a:r>
            <a:r>
              <a:rPr spc="100"/>
              <a:t> </a:t>
            </a:r>
            <a:r>
              <a:rPr spc="400"/>
              <a:t>within canvasRect</a:t>
            </a:r>
            <a:endParaRPr spc="400"/>
          </a:p>
          <a:p>
            <a:pPr>
              <a:spcBef>
                <a:spcPts val="500"/>
              </a:spcBef>
              <a:defRPr spc="400"/>
            </a:pPr>
          </a:p>
          <a:p>
            <a:pPr marR="5080" indent="12700" algn="ctr">
              <a:lnSpc>
                <a:spcPct val="116900"/>
              </a:lnSpc>
              <a:defRPr spc="700"/>
            </a:pPr>
            <a:r>
              <a:t>Brush</a:t>
            </a:r>
            <a:r>
              <a:rPr spc="100"/>
              <a:t> </a:t>
            </a:r>
            <a:r>
              <a:rPr spc="600"/>
              <a:t>strokes</a:t>
            </a:r>
            <a:r>
              <a:rPr spc="100"/>
              <a:t> </a:t>
            </a:r>
            <a:r>
              <a:rPr spc="300"/>
              <a:t>save</a:t>
            </a:r>
            <a:r>
              <a:rPr spc="100"/>
              <a:t> </a:t>
            </a:r>
            <a:r>
              <a:rPr spc="500"/>
              <a:t>one</a:t>
            </a:r>
            <a:r>
              <a:rPr spc="100"/>
              <a:t> </a:t>
            </a:r>
            <a:r>
              <a:rPr spc="500"/>
              <a:t>undo</a:t>
            </a:r>
            <a:r>
              <a:rPr spc="100"/>
              <a:t> </a:t>
            </a:r>
            <a:r>
              <a:rPr spc="500"/>
              <a:t>per drag</a:t>
            </a:r>
            <a:endParaRPr spc="500"/>
          </a:p>
          <a:p>
            <a:pPr>
              <a:spcBef>
                <a:spcPts val="500"/>
              </a:spcBef>
              <a:defRPr spc="500"/>
            </a:pPr>
          </a:p>
          <a:p>
            <a:pPr marL="2573018" marR="159385" indent="-2406648">
              <a:lnSpc>
                <a:spcPct val="116900"/>
              </a:lnSpc>
              <a:defRPr spc="500"/>
            </a:pPr>
            <a:r>
              <a:t>Mouse</a:t>
            </a:r>
            <a:r>
              <a:rPr spc="100"/>
              <a:t> </a:t>
            </a:r>
            <a:r>
              <a:rPr spc="400"/>
              <a:t>motion</a:t>
            </a:r>
            <a:r>
              <a:rPr spc="100"/>
              <a:t> </a:t>
            </a:r>
            <a:r>
              <a:rPr spc="600"/>
              <a:t>triggers</a:t>
            </a:r>
            <a:r>
              <a:rPr spc="100"/>
              <a:t> </a:t>
            </a:r>
            <a:r>
              <a:t>real-</a:t>
            </a:r>
            <a:r>
              <a:rPr spc="200"/>
              <a:t>time </a:t>
            </a:r>
            <a:r>
              <a:t>drawing</a:t>
            </a:r>
            <a:r>
              <a:rPr spc="100"/>
              <a:t> </a:t>
            </a:r>
            <a:r>
              <a:t>c</a:t>
            </a:r>
          </a:p>
        </p:txBody>
      </p:sp>
      <p:sp>
        <p:nvSpPr>
          <p:cNvPr id="177" name="object 6"/>
          <p:cNvSpPr txBox="1"/>
          <p:nvPr/>
        </p:nvSpPr>
        <p:spPr>
          <a:xfrm>
            <a:off x="7059" y="9851542"/>
            <a:ext cx="184677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78" name="object 7"/>
          <p:cNvSpPr txBox="1"/>
          <p:nvPr>
            <p:ph type="title"/>
          </p:nvPr>
        </p:nvSpPr>
        <p:spPr>
          <a:xfrm>
            <a:off x="608500" y="-173194"/>
            <a:ext cx="15312681" cy="2582037"/>
          </a:xfrm>
          <a:prstGeom prst="rect">
            <a:avLst/>
          </a:prstGeom>
        </p:spPr>
        <p:txBody>
          <a:bodyPr/>
          <a:lstStyle/>
          <a:p>
            <a:pPr indent="1610360">
              <a:spcBef>
                <a:spcPts val="100"/>
              </a:spcBef>
              <a:tabLst>
                <a:tab pos="7175500" algn="l"/>
              </a:tabLst>
              <a:defRPr spc="2800" sz="9000"/>
            </a:pPr>
            <a:r>
              <a:t>Input</a:t>
            </a:r>
            <a:r>
              <a:rPr spc="0"/>
              <a:t>	</a:t>
            </a:r>
            <a:r>
              <a:t>Handling</a:t>
            </a:r>
          </a:p>
        </p:txBody>
      </p:sp>
      <p:grpSp>
        <p:nvGrpSpPr>
          <p:cNvPr id="183" name="object 8"/>
          <p:cNvGrpSpPr/>
          <p:nvPr/>
        </p:nvGrpSpPr>
        <p:grpSpPr>
          <a:xfrm>
            <a:off x="8917425" y="3199743"/>
            <a:ext cx="647042" cy="4585299"/>
            <a:chOff x="-1" y="0"/>
            <a:chExt cx="647041" cy="4585298"/>
          </a:xfrm>
        </p:grpSpPr>
        <p:pic>
          <p:nvPicPr>
            <p:cNvPr id="179" name="object 9" descr="object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285" y="-1"/>
              <a:ext cx="226574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0467" y="1069273"/>
              <a:ext cx="226574" cy="226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2775444"/>
              <a:ext cx="226575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3285" y="4358724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switc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object 2"/>
          <p:cNvGrpSpPr/>
          <p:nvPr/>
        </p:nvGrpSpPr>
        <p:grpSpPr>
          <a:xfrm>
            <a:off x="-7" y="-1"/>
            <a:ext cx="18288007" cy="10287004"/>
            <a:chOff x="-3" y="0"/>
            <a:chExt cx="18288005" cy="10287003"/>
          </a:xfrm>
        </p:grpSpPr>
        <p:pic>
          <p:nvPicPr>
            <p:cNvPr id="185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4" y="9457169"/>
              <a:ext cx="771506" cy="829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object 4"/>
            <p:cNvSpPr/>
            <p:nvPr/>
          </p:nvSpPr>
          <p:spPr>
            <a:xfrm>
              <a:off x="16758218" y="9362603"/>
              <a:ext cx="685313" cy="40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87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00999" y="-1"/>
              <a:ext cx="10287004" cy="9866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object 6"/>
          <p:cNvSpPr txBox="1"/>
          <p:nvPr/>
        </p:nvSpPr>
        <p:spPr>
          <a:xfrm>
            <a:off x="243936" y="9705999"/>
            <a:ext cx="34798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95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190" name="object 7"/>
          <p:cNvSpPr txBox="1"/>
          <p:nvPr/>
        </p:nvSpPr>
        <p:spPr>
          <a:xfrm>
            <a:off x="387677" y="3664341"/>
            <a:ext cx="7557135" cy="309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313054" indent="320040" algn="ctr">
              <a:lnSpc>
                <a:spcPct val="115900"/>
              </a:lnSpc>
              <a:defRPr spc="-155" sz="3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All</a:t>
            </a:r>
            <a:r>
              <a:rPr spc="-285"/>
              <a:t> </a:t>
            </a:r>
            <a:r>
              <a:rPr spc="-225"/>
              <a:t>UI</a:t>
            </a:r>
            <a:r>
              <a:rPr spc="-285"/>
              <a:t> </a:t>
            </a:r>
            <a:r>
              <a:rPr spc="-233"/>
              <a:t>drawn</a:t>
            </a:r>
            <a:r>
              <a:rPr spc="-285"/>
              <a:t> </a:t>
            </a:r>
            <a:r>
              <a:rPr spc="-170"/>
              <a:t>manually</a:t>
            </a:r>
            <a:r>
              <a:rPr spc="-285"/>
              <a:t> </a:t>
            </a:r>
            <a:r>
              <a:rPr spc="-195"/>
              <a:t>via</a:t>
            </a:r>
            <a:r>
              <a:rPr spc="-280"/>
              <a:t> </a:t>
            </a:r>
            <a:r>
              <a:rPr spc="-200"/>
              <a:t>SDL_Rect </a:t>
            </a:r>
            <a:r>
              <a:rPr spc="-180"/>
              <a:t>Buttons:</a:t>
            </a:r>
            <a:r>
              <a:rPr spc="-280"/>
              <a:t> </a:t>
            </a:r>
            <a:r>
              <a:rPr spc="-150"/>
              <a:t>brush</a:t>
            </a:r>
            <a:r>
              <a:rPr spc="-280"/>
              <a:t> </a:t>
            </a:r>
            <a:r>
              <a:rPr spc="-265"/>
              <a:t>sizes,</a:t>
            </a:r>
            <a:r>
              <a:rPr spc="-280"/>
              <a:t> </a:t>
            </a:r>
            <a:r>
              <a:rPr spc="-160"/>
              <a:t>color</a:t>
            </a:r>
            <a:r>
              <a:rPr spc="-280"/>
              <a:t> </a:t>
            </a:r>
            <a:r>
              <a:rPr spc="-30"/>
              <a:t>palette, </a:t>
            </a:r>
            <a:r>
              <a:rPr spc="-80"/>
              <a:t>actions</a:t>
            </a:r>
          </a:p>
          <a:p>
            <a:pPr algn="ctr">
              <a:spcBef>
                <a:spcPts val="100"/>
              </a:spcBef>
              <a:defRPr spc="690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Text</a:t>
            </a:r>
            <a:r>
              <a:rPr spc="295"/>
              <a:t> </a:t>
            </a:r>
            <a:r>
              <a:rPr spc="800"/>
              <a:t>rendered</a:t>
            </a:r>
            <a:r>
              <a:rPr spc="295"/>
              <a:t> </a:t>
            </a:r>
            <a:r>
              <a:rPr spc="760"/>
              <a:t>using</a:t>
            </a:r>
            <a:r>
              <a:rPr spc="295"/>
              <a:t> </a:t>
            </a:r>
            <a:r>
              <a:rPr spc="789"/>
              <a:t>SDL_ttf</a:t>
            </a:r>
          </a:p>
          <a:p>
            <a:pPr algn="ctr">
              <a:spcBef>
                <a:spcPts val="1000"/>
              </a:spcBef>
              <a:defRPr spc="-150" sz="3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Grid</a:t>
            </a:r>
            <a:r>
              <a:rPr spc="-270"/>
              <a:t> </a:t>
            </a:r>
            <a:r>
              <a:rPr spc="-200"/>
              <a:t>lines</a:t>
            </a:r>
            <a:r>
              <a:rPr spc="-270"/>
              <a:t> </a:t>
            </a:r>
            <a:r>
              <a:rPr spc="-200"/>
              <a:t>toggled</a:t>
            </a:r>
            <a:r>
              <a:rPr spc="-270"/>
              <a:t> </a:t>
            </a:r>
            <a:r>
              <a:rPr spc="-220"/>
              <a:t>with</a:t>
            </a:r>
            <a:r>
              <a:rPr spc="-270"/>
              <a:t> </a:t>
            </a:r>
            <a:r>
              <a:rPr spc="-315"/>
              <a:t>a</a:t>
            </a:r>
            <a:r>
              <a:rPr spc="-270"/>
              <a:t> </a:t>
            </a:r>
            <a:r>
              <a:rPr spc="-10"/>
              <a:t>flag)</a:t>
            </a:r>
          </a:p>
        </p:txBody>
      </p:sp>
      <p:sp>
        <p:nvSpPr>
          <p:cNvPr id="191" name="object 8"/>
          <p:cNvSpPr txBox="1"/>
          <p:nvPr/>
        </p:nvSpPr>
        <p:spPr>
          <a:xfrm>
            <a:off x="2892" y="9815462"/>
            <a:ext cx="20134790" cy="48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85"/>
              <a:t> </a:t>
            </a:r>
            <a:r>
              <a:t>6</a:t>
            </a:r>
            <a:r>
              <a:rPr spc="-95"/>
              <a:t> </a:t>
            </a:r>
            <a:r>
              <a:t>JAMIL</a:t>
            </a:r>
            <a:r>
              <a:rPr spc="-100"/>
              <a:t> </a:t>
            </a:r>
            <a:r>
              <a:t>KABIR</a:t>
            </a:r>
            <a:r>
              <a:rPr spc="-100"/>
              <a:t> </a:t>
            </a:r>
            <a:r>
              <a:t>HRIDOY</a:t>
            </a:r>
            <a:r>
              <a:rPr spc="-95"/>
              <a:t> </a:t>
            </a:r>
            <a:r>
              <a:t>NAFIS</a:t>
            </a:r>
            <a:r>
              <a:rPr spc="-100"/>
              <a:t> </a:t>
            </a:r>
            <a:r>
              <a:t>UL</a:t>
            </a:r>
            <a:r>
              <a:rPr spc="-95"/>
              <a:t> </a:t>
            </a:r>
            <a:r>
              <a:t>ISLAM</a:t>
            </a:r>
            <a:r>
              <a:rPr spc="-100"/>
              <a:t> </a:t>
            </a:r>
            <a:r>
              <a:t>NAFIS</a:t>
            </a:r>
            <a:r>
              <a:rPr spc="-100"/>
              <a:t> </a:t>
            </a:r>
            <a:r>
              <a:t>MD.</a:t>
            </a:r>
            <a:r>
              <a:rPr spc="-95"/>
              <a:t> </a:t>
            </a:r>
            <a:r>
              <a:rPr spc="-10"/>
              <a:t>SH</a:t>
            </a:r>
            <a:r>
              <a:rPr spc="-1260"/>
              <a:t>A</a:t>
            </a:r>
            <a:r>
              <a:rPr baseline="24853" spc="-135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C</a:t>
            </a:r>
            <a:r>
              <a:rPr spc="-1569"/>
              <a:t>I</a:t>
            </a:r>
            <a:r>
              <a:rPr baseline="24853" spc="-7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baseline="24853" spc="-1035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n</a:t>
            </a:r>
            <a:r>
              <a:rPr spc="-975"/>
              <a:t>F</a:t>
            </a:r>
            <a:r>
              <a:rPr baseline="24853" spc="-172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v</a:t>
            </a:r>
            <a:r>
              <a:rPr spc="-1554"/>
              <a:t>U</a:t>
            </a:r>
            <a:r>
              <a:rPr baseline="24853" spc="-7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baseline="24853" spc="-719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s</a:t>
            </a:r>
            <a:r>
              <a:t>L</a:t>
            </a:r>
            <a:r>
              <a:rPr spc="-15"/>
              <a:t> </a:t>
            </a:r>
            <a:r>
              <a:t>ISLAM</a:t>
            </a:r>
            <a:r>
              <a:rPr spc="-100"/>
              <a:t> </a:t>
            </a:r>
            <a:r>
              <a:t>SALMAN</a:t>
            </a:r>
            <a:r>
              <a:rPr spc="-100"/>
              <a:t> </a:t>
            </a:r>
            <a:r>
              <a:rPr spc="-10"/>
              <a:t>FARSY</a:t>
            </a:r>
          </a:p>
        </p:txBody>
      </p:sp>
      <p:sp>
        <p:nvSpPr>
          <p:cNvPr id="192" name="object 9"/>
          <p:cNvSpPr txBox="1"/>
          <p:nvPr>
            <p:ph type="title"/>
          </p:nvPr>
        </p:nvSpPr>
        <p:spPr>
          <a:xfrm>
            <a:off x="19303" y="-51801"/>
            <a:ext cx="8293883" cy="1268092"/>
          </a:xfrm>
          <a:prstGeom prst="rect">
            <a:avLst/>
          </a:prstGeom>
        </p:spPr>
        <p:txBody>
          <a:bodyPr/>
          <a:lstStyle/>
          <a:p>
            <a:pPr indent="9014" defTabSz="649223">
              <a:tabLst>
                <a:tab pos="4267200" algn="l"/>
                <a:tab pos="5384800" algn="l"/>
                <a:tab pos="6057900" algn="l"/>
              </a:tabLst>
              <a:defRPr spc="700" sz="3900">
                <a:solidFill>
                  <a:srgbClr val="F1FBFB"/>
                </a:solidFill>
              </a:defRPr>
            </a:pPr>
            <a:r>
              <a:t>RENDERING</a:t>
            </a:r>
            <a:r>
              <a:rPr spc="0"/>
              <a:t> </a:t>
            </a:r>
            <a:r>
              <a:rPr spc="900"/>
              <a:t>UI</a:t>
            </a:r>
            <a:r>
              <a:rPr spc="100"/>
              <a:t>+</a:t>
            </a:r>
            <a:r>
              <a:rPr spc="0"/>
              <a:t> </a:t>
            </a:r>
            <a:r>
              <a:rPr baseline="409" spc="1700" sz="6100">
                <a:solidFill>
                  <a:srgbClr val="C1FF72"/>
                </a:solidFill>
              </a:rPr>
              <a:t>canvus</a:t>
            </a:r>
          </a:p>
        </p:txBody>
      </p:sp>
      <p:grpSp>
        <p:nvGrpSpPr>
          <p:cNvPr id="197" name="object 10"/>
          <p:cNvGrpSpPr/>
          <p:nvPr/>
        </p:nvGrpSpPr>
        <p:grpSpPr>
          <a:xfrm>
            <a:off x="159177" y="3872562"/>
            <a:ext cx="982813" cy="2586306"/>
            <a:chOff x="-1" y="0"/>
            <a:chExt cx="982811" cy="2586304"/>
          </a:xfrm>
        </p:grpSpPr>
        <p:pic>
          <p:nvPicPr>
            <p:cNvPr id="193" name="object 11" descr="object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285" y="0"/>
              <a:ext cx="226575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object 12" descr="object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536" y="623639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object 13" descr="object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1657230"/>
              <a:ext cx="226576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object 14" descr="object 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56235" y="2359732"/>
              <a:ext cx="226576" cy="226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bject 2"/>
          <p:cNvSpPr txBox="1"/>
          <p:nvPr/>
        </p:nvSpPr>
        <p:spPr>
          <a:xfrm>
            <a:off x="1018872" y="4474209"/>
            <a:ext cx="16657957" cy="565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446652" indent="1651635" algn="ctr">
              <a:lnSpc>
                <a:spcPct val="115798"/>
              </a:lnSpc>
              <a:spcBef>
                <a:spcPts val="100"/>
              </a:spcBef>
              <a:defRPr spc="910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ColorButton</a:t>
            </a:r>
            <a:r>
              <a:rPr spc="254"/>
              <a:t> </a:t>
            </a:r>
            <a:r>
              <a:rPr spc="930"/>
              <a:t>struct</a:t>
            </a:r>
            <a:r>
              <a:rPr spc="260"/>
              <a:t> </a:t>
            </a:r>
            <a:r>
              <a:rPr spc="825"/>
              <a:t>stores</a:t>
            </a:r>
            <a:r>
              <a:rPr spc="260"/>
              <a:t> </a:t>
            </a:r>
            <a:r>
              <a:rPr spc="968"/>
              <a:t>color</a:t>
            </a:r>
            <a:r>
              <a:rPr spc="260"/>
              <a:t> </a:t>
            </a:r>
            <a:r>
              <a:rPr spc="-685"/>
              <a:t>+</a:t>
            </a:r>
            <a:r>
              <a:rPr spc="260"/>
              <a:t> </a:t>
            </a:r>
            <a:r>
              <a:rPr spc="765"/>
              <a:t>button </a:t>
            </a:r>
            <a:r>
              <a:rPr spc="715"/>
              <a:t>area</a:t>
            </a:r>
          </a:p>
          <a:p>
            <a:pPr marR="2944495" indent="2148838" algn="ctr">
              <a:lnSpc>
                <a:spcPct val="115798"/>
              </a:lnSpc>
              <a:defRPr spc="745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Brushes:</a:t>
            </a:r>
            <a:r>
              <a:rPr spc="254"/>
              <a:t> </a:t>
            </a:r>
            <a:r>
              <a:rPr spc="730"/>
              <a:t>small</a:t>
            </a:r>
            <a:r>
              <a:rPr spc="254"/>
              <a:t> </a:t>
            </a:r>
            <a:r>
              <a:rPr spc="285"/>
              <a:t>(1),</a:t>
            </a:r>
            <a:r>
              <a:rPr spc="260"/>
              <a:t> </a:t>
            </a:r>
            <a:r>
              <a:rPr spc="250"/>
              <a:t>medium</a:t>
            </a:r>
            <a:r>
              <a:rPr spc="254"/>
              <a:t> </a:t>
            </a:r>
            <a:r>
              <a:rPr spc="285"/>
              <a:t>(2),</a:t>
            </a:r>
            <a:r>
              <a:rPr spc="260"/>
              <a:t> </a:t>
            </a:r>
            <a:r>
              <a:rPr spc="830"/>
              <a:t>large</a:t>
            </a:r>
            <a:r>
              <a:rPr spc="254"/>
              <a:t> </a:t>
            </a:r>
            <a:r>
              <a:rPr spc="95"/>
              <a:t>(3×3 </a:t>
            </a:r>
            <a:r>
              <a:rPr spc="615"/>
              <a:t>area)</a:t>
            </a:r>
          </a:p>
          <a:p>
            <a:pPr marR="795019" algn="ctr">
              <a:spcBef>
                <a:spcPts val="600"/>
              </a:spcBef>
              <a:defRPr spc="750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Switch</a:t>
            </a:r>
            <a:r>
              <a:rPr spc="245"/>
              <a:t> </a:t>
            </a:r>
            <a:r>
              <a:rPr spc="655"/>
              <a:t>with</a:t>
            </a:r>
            <a:r>
              <a:rPr spc="250"/>
              <a:t> </a:t>
            </a:r>
            <a:r>
              <a:rPr spc="664"/>
              <a:t>one</a:t>
            </a:r>
            <a:r>
              <a:rPr spc="250"/>
              <a:t> </a:t>
            </a:r>
            <a:r>
              <a:t>click</a:t>
            </a:r>
          </a:p>
          <a:p>
            <a:pPr marR="795019" algn="ctr">
              <a:spcBef>
                <a:spcPts val="600"/>
              </a:spcBef>
              <a:defRPr spc="475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(Side</a:t>
            </a:r>
            <a:r>
              <a:rPr spc="254"/>
              <a:t> </a:t>
            </a:r>
            <a:r>
              <a:rPr spc="300"/>
              <a:t>image:</a:t>
            </a:r>
            <a:r>
              <a:rPr spc="254"/>
              <a:t> </a:t>
            </a:r>
            <a:r>
              <a:rPr spc="968"/>
              <a:t>color</a:t>
            </a:r>
            <a:r>
              <a:rPr spc="254"/>
              <a:t> </a:t>
            </a:r>
            <a:r>
              <a:rPr spc="750"/>
              <a:t>palette</a:t>
            </a:r>
            <a:r>
              <a:rPr spc="254"/>
              <a:t> </a:t>
            </a:r>
            <a:r>
              <a:rPr spc="-685"/>
              <a:t>+</a:t>
            </a:r>
            <a:r>
              <a:rPr spc="254"/>
              <a:t> </a:t>
            </a:r>
            <a:r>
              <a:rPr spc="780"/>
              <a:t>brush</a:t>
            </a:r>
            <a:r>
              <a:rPr spc="254"/>
              <a:t> </a:t>
            </a:r>
            <a:r>
              <a:rPr spc="434"/>
              <a:t>UI)</a:t>
            </a:r>
          </a:p>
          <a:p>
            <a:pPr>
              <a:spcBef>
                <a:spcPts val="1100"/>
              </a:spcBef>
              <a:defRPr sz="3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</a:p>
          <a:p>
            <a:pPr indent="12700"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206" name="object 3"/>
          <p:cNvGrpSpPr/>
          <p:nvPr/>
        </p:nvGrpSpPr>
        <p:grpSpPr>
          <a:xfrm>
            <a:off x="431725" y="2455280"/>
            <a:ext cx="11509472" cy="5031062"/>
            <a:chOff x="-1" y="0"/>
            <a:chExt cx="11509470" cy="5031061"/>
          </a:xfrm>
        </p:grpSpPr>
        <p:pic>
          <p:nvPicPr>
            <p:cNvPr id="200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0"/>
              <a:ext cx="11134730" cy="1009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2896" y="391535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5" name="object 6"/>
            <p:cNvGrpSpPr/>
            <p:nvPr/>
          </p:nvGrpSpPr>
          <p:grpSpPr>
            <a:xfrm>
              <a:off x="1898622" y="2223389"/>
              <a:ext cx="3499530" cy="2807674"/>
              <a:chOff x="0" y="-1"/>
              <a:chExt cx="3499529" cy="2807672"/>
            </a:xfrm>
          </p:grpSpPr>
          <p:sp>
            <p:nvSpPr>
              <p:cNvPr id="202" name="Shape"/>
              <p:cNvSpPr/>
              <p:nvPr/>
            </p:nvSpPr>
            <p:spPr>
              <a:xfrm>
                <a:off x="-1" y="-2"/>
                <a:ext cx="369447" cy="369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4" y="7929"/>
                    </a:lnTo>
                    <a:lnTo>
                      <a:pt x="20125" y="5349"/>
                    </a:lnTo>
                    <a:lnTo>
                      <a:pt x="18437" y="3163"/>
                    </a:lnTo>
                    <a:lnTo>
                      <a:pt x="16251" y="1474"/>
                    </a:lnTo>
                    <a:lnTo>
                      <a:pt x="13671" y="385"/>
                    </a:lnTo>
                    <a:lnTo>
                      <a:pt x="10800" y="0"/>
                    </a:lnTo>
                    <a:lnTo>
                      <a:pt x="7929" y="385"/>
                    </a:lnTo>
                    <a:lnTo>
                      <a:pt x="5349" y="1474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6" y="7929"/>
                    </a:lnTo>
                    <a:lnTo>
                      <a:pt x="0" y="10800"/>
                    </a:lnTo>
                    <a:lnTo>
                      <a:pt x="386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4"/>
                    </a:lnTo>
                    <a:lnTo>
                      <a:pt x="10800" y="21600"/>
                    </a:lnTo>
                    <a:lnTo>
                      <a:pt x="13671" y="21214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5" y="16251"/>
                    </a:lnTo>
                    <a:lnTo>
                      <a:pt x="21214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3" name="Shape"/>
              <p:cNvSpPr/>
              <p:nvPr/>
            </p:nvSpPr>
            <p:spPr>
              <a:xfrm>
                <a:off x="497649" y="1276973"/>
                <a:ext cx="369433" cy="369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5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6"/>
                    </a:lnTo>
                    <a:lnTo>
                      <a:pt x="10800" y="0"/>
                    </a:lnTo>
                    <a:lnTo>
                      <a:pt x="7929" y="386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4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4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4"/>
                    </a:lnTo>
                    <a:lnTo>
                      <a:pt x="10800" y="21600"/>
                    </a:lnTo>
                    <a:lnTo>
                      <a:pt x="13671" y="21214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5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" name="Shape"/>
              <p:cNvSpPr/>
              <p:nvPr/>
            </p:nvSpPr>
            <p:spPr>
              <a:xfrm>
                <a:off x="3130095" y="2438225"/>
                <a:ext cx="369435" cy="3694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1215" y="7929"/>
                    </a:lnTo>
                    <a:lnTo>
                      <a:pt x="20126" y="5349"/>
                    </a:lnTo>
                    <a:lnTo>
                      <a:pt x="18437" y="3163"/>
                    </a:lnTo>
                    <a:lnTo>
                      <a:pt x="16251" y="1475"/>
                    </a:lnTo>
                    <a:lnTo>
                      <a:pt x="13671" y="386"/>
                    </a:lnTo>
                    <a:lnTo>
                      <a:pt x="10800" y="0"/>
                    </a:lnTo>
                    <a:lnTo>
                      <a:pt x="7929" y="386"/>
                    </a:lnTo>
                    <a:lnTo>
                      <a:pt x="5349" y="1475"/>
                    </a:lnTo>
                    <a:lnTo>
                      <a:pt x="3163" y="3163"/>
                    </a:lnTo>
                    <a:lnTo>
                      <a:pt x="1475" y="5349"/>
                    </a:lnTo>
                    <a:lnTo>
                      <a:pt x="385" y="7929"/>
                    </a:lnTo>
                    <a:lnTo>
                      <a:pt x="0" y="10800"/>
                    </a:lnTo>
                    <a:lnTo>
                      <a:pt x="385" y="13671"/>
                    </a:lnTo>
                    <a:lnTo>
                      <a:pt x="1475" y="16251"/>
                    </a:lnTo>
                    <a:lnTo>
                      <a:pt x="3163" y="18437"/>
                    </a:lnTo>
                    <a:lnTo>
                      <a:pt x="5349" y="20125"/>
                    </a:lnTo>
                    <a:lnTo>
                      <a:pt x="7929" y="21214"/>
                    </a:lnTo>
                    <a:lnTo>
                      <a:pt x="10800" y="21600"/>
                    </a:lnTo>
                    <a:lnTo>
                      <a:pt x="13671" y="21214"/>
                    </a:lnTo>
                    <a:lnTo>
                      <a:pt x="16251" y="20125"/>
                    </a:lnTo>
                    <a:lnTo>
                      <a:pt x="18437" y="18437"/>
                    </a:lnTo>
                    <a:lnTo>
                      <a:pt x="20126" y="16251"/>
                    </a:lnTo>
                    <a:lnTo>
                      <a:pt x="21215" y="13671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207" name="object 7"/>
          <p:cNvSpPr txBox="1"/>
          <p:nvPr>
            <p:ph type="title"/>
          </p:nvPr>
        </p:nvSpPr>
        <p:spPr>
          <a:xfrm>
            <a:off x="3477500" y="16408"/>
            <a:ext cx="10627361" cy="2426974"/>
          </a:xfrm>
          <a:prstGeom prst="rect">
            <a:avLst/>
          </a:prstGeom>
        </p:spPr>
        <p:txBody>
          <a:bodyPr/>
          <a:lstStyle/>
          <a:p>
            <a:pPr marL="2626361" marR="5080" indent="-2614297">
              <a:lnSpc>
                <a:spcPct val="116700"/>
              </a:lnSpc>
              <a:tabLst>
                <a:tab pos="4165600" algn="l"/>
                <a:tab pos="9855200" algn="l"/>
              </a:tabLst>
              <a:defRPr spc="2300" sz="6700">
                <a:solidFill>
                  <a:srgbClr val="A3BAC2"/>
                </a:solidFill>
              </a:defRPr>
            </a:pPr>
            <a:r>
              <a:t>Color</a:t>
            </a:r>
            <a:r>
              <a:rPr spc="0"/>
              <a:t>	</a:t>
            </a:r>
            <a:r>
              <a:rPr spc="2400"/>
              <a:t>Palette</a:t>
            </a:r>
            <a:r>
              <a:rPr spc="0"/>
              <a:t>	</a:t>
            </a:r>
            <a:r>
              <a:rPr spc="300"/>
              <a:t>+ </a:t>
            </a:r>
            <a:r>
              <a:rPr spc="2000"/>
              <a:t>Brushes</a:t>
            </a:r>
          </a:p>
        </p:txBody>
      </p:sp>
      <p:sp>
        <p:nvSpPr>
          <p:cNvPr id="208" name="object 8"/>
          <p:cNvSpPr txBox="1"/>
          <p:nvPr/>
        </p:nvSpPr>
        <p:spPr>
          <a:xfrm>
            <a:off x="11969767" y="2709360"/>
            <a:ext cx="66579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650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Palette:</a:t>
            </a:r>
            <a:r>
              <a:rPr spc="285"/>
              <a:t> </a:t>
            </a:r>
            <a:r>
              <a:rPr spc="775"/>
              <a:t>16</a:t>
            </a:r>
            <a:r>
              <a:rPr spc="285"/>
              <a:t> </a:t>
            </a:r>
            <a:r>
              <a:rPr spc="760"/>
              <a:t>preset</a:t>
            </a:r>
            <a:r>
              <a:rPr spc="285"/>
              <a:t> </a:t>
            </a:r>
            <a:r>
              <a:rPr spc="905"/>
              <a:t>colors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